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76"/>
  </p:notesMasterIdLst>
  <p:sldIdLst>
    <p:sldId id="340" r:id="rId2"/>
    <p:sldId id="336" r:id="rId3"/>
    <p:sldId id="337" r:id="rId4"/>
    <p:sldId id="338" r:id="rId5"/>
    <p:sldId id="339" r:id="rId6"/>
    <p:sldId id="256" r:id="rId7"/>
    <p:sldId id="273" r:id="rId8"/>
    <p:sldId id="274" r:id="rId9"/>
    <p:sldId id="268"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66" r:id="rId31"/>
    <p:sldId id="269"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265" r:id="rId53"/>
    <p:sldId id="270" r:id="rId54"/>
    <p:sldId id="315" r:id="rId55"/>
    <p:sldId id="335" r:id="rId56"/>
    <p:sldId id="316" r:id="rId57"/>
    <p:sldId id="317"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267" r:id="rId75"/>
  </p:sldIdLst>
  <p:sldSz cx="12192000" cy="6858000"/>
  <p:notesSz cx="6858000" cy="9144000"/>
  <p:embeddedFontLst>
    <p:embeddedFont>
      <p:font typeface="TheSans UHH" panose="020B0502050302020203" pitchFamily="34" charset="0"/>
      <p:regular r:id="rId77"/>
      <p:bold r:id="rId78"/>
      <p:italic r:id="rId79"/>
      <p:boldItalic r:id="rId80"/>
    </p:embeddedFont>
    <p:embeddedFont>
      <p:font typeface="TheSans UHH Bold Caps" panose="020B0702050302020203" pitchFamily="34" charset="0"/>
      <p:regular r:id="rId8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71BB"/>
    <a:srgbClr val="E2001A"/>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72384" autoAdjust="0"/>
  </p:normalViewPr>
  <p:slideViewPr>
    <p:cSldViewPr snapToGrid="0">
      <p:cViewPr varScale="1">
        <p:scale>
          <a:sx n="93" d="100"/>
          <a:sy n="93" d="100"/>
        </p:scale>
        <p:origin x="1838" y="62"/>
      </p:cViewPr>
      <p:guideLst>
        <p:guide orient="horz" pos="4065"/>
        <p:guide pos="529"/>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3.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4.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2.fntdata"/><Relationship Id="rId8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de-DE" dirty="0"/>
            <a:t>Sei höflich und fair.</a:t>
          </a:r>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F875427-8B4B-416B-A756-50E423B80242}">
      <dgm:prSet/>
      <dgm:spPr/>
      <dgm:t>
        <a:bodyPr/>
        <a:lstStyle/>
        <a:p>
          <a:r>
            <a:rPr lang="de-DE" dirty="0"/>
            <a:t>Spreche immer nur für dich </a:t>
          </a:r>
          <a:br>
            <a:rPr lang="de-DE" dirty="0"/>
          </a:br>
          <a:r>
            <a:rPr lang="de-DE" dirty="0"/>
            <a:t>(Ich-Botschaften).</a:t>
          </a:r>
        </a:p>
      </dgm:t>
    </dgm:pt>
    <dgm:pt modelId="{97247CFE-EF39-497A-B156-5C03F529D2C1}" type="parTrans" cxnId="{B9304939-41A6-4713-A637-843162C2AB65}">
      <dgm:prSet/>
      <dgm:spPr/>
      <dgm:t>
        <a:bodyPr/>
        <a:lstStyle/>
        <a:p>
          <a:endParaRPr lang="de-DE"/>
        </a:p>
      </dgm:t>
    </dgm:pt>
    <dgm:pt modelId="{9E84DC30-D229-474D-BB43-ECB5FB1423FC}" type="sibTrans" cxnId="{B9304939-41A6-4713-A637-843162C2AB65}">
      <dgm:prSet/>
      <dgm:spPr/>
      <dgm:t>
        <a:bodyPr/>
        <a:lstStyle/>
        <a:p>
          <a:endParaRPr lang="de-DE"/>
        </a:p>
      </dgm:t>
    </dgm:pt>
    <dgm:pt modelId="{E5346643-874F-4BB3-9AAD-8F1FF21E7973}">
      <dgm:prSet/>
      <dgm:spPr/>
      <dgm:t>
        <a:bodyPr/>
        <a:lstStyle/>
        <a:p>
          <a:r>
            <a:rPr lang="de-DE"/>
            <a:t>Lass die anderen ausreden.</a:t>
          </a:r>
        </a:p>
      </dgm:t>
    </dgm:pt>
    <dgm:pt modelId="{96E6D29F-6424-4A6A-AA76-D7EAD8A92E9B}" type="parTrans" cxnId="{590894B5-7220-420E-8C2F-DE95337319B9}">
      <dgm:prSet/>
      <dgm:spPr/>
      <dgm:t>
        <a:bodyPr/>
        <a:lstStyle/>
        <a:p>
          <a:endParaRPr lang="de-DE"/>
        </a:p>
      </dgm:t>
    </dgm:pt>
    <dgm:pt modelId="{6BE3BD16-7735-407E-A552-ED582CD7ACAF}" type="sibTrans" cxnId="{590894B5-7220-420E-8C2F-DE95337319B9}">
      <dgm:prSet/>
      <dgm:spPr/>
      <dgm:t>
        <a:bodyPr/>
        <a:lstStyle/>
        <a:p>
          <a:endParaRPr lang="de-DE"/>
        </a:p>
      </dgm:t>
    </dgm:pt>
    <dgm:pt modelId="{13F5F630-FA09-4C32-92F8-4DF3CF7824A0}">
      <dgm:prSet/>
      <dgm:spPr/>
      <dgm:t>
        <a:bodyPr/>
        <a:lstStyle/>
        <a:p>
          <a:r>
            <a:rPr lang="de-DE" dirty="0"/>
            <a:t>Fasse dich kurz.</a:t>
          </a:r>
        </a:p>
      </dgm:t>
    </dgm:pt>
    <dgm:pt modelId="{DA189EE1-114B-4E4C-A82A-734B80D52268}" type="parTrans" cxnId="{6DFFB5C8-0B45-456B-945D-6C3D691DB15C}">
      <dgm:prSet/>
      <dgm:spPr/>
      <dgm:t>
        <a:bodyPr/>
        <a:lstStyle/>
        <a:p>
          <a:endParaRPr lang="de-DE"/>
        </a:p>
      </dgm:t>
    </dgm:pt>
    <dgm:pt modelId="{48F61A0B-5F15-47B8-8AFB-F12688CD5862}" type="sibTrans" cxnId="{6DFFB5C8-0B45-456B-945D-6C3D691DB15C}">
      <dgm:prSet/>
      <dgm:spPr/>
      <dgm:t>
        <a:bodyPr/>
        <a:lstStyle/>
        <a:p>
          <a:endParaRPr lang="de-DE"/>
        </a:p>
      </dgm:t>
    </dgm:pt>
    <dgm:pt modelId="{21B017D1-B101-48BB-806B-19281C771E33}">
      <dgm:prSet/>
      <dgm:spPr/>
      <dgm:t>
        <a:bodyPr/>
        <a:lstStyle/>
        <a:p>
          <a:r>
            <a:rPr lang="de-DE" dirty="0"/>
            <a:t>Rede mit und nicht über die anderen anwesenden Personen.</a:t>
          </a:r>
        </a:p>
      </dgm:t>
    </dgm:pt>
    <dgm:pt modelId="{954869E9-3D37-48B6-82B8-6C3968168047}" type="parTrans" cxnId="{AFCCE349-6FA9-42BA-A91A-B5624F0D6763}">
      <dgm:prSet/>
      <dgm:spPr/>
      <dgm:t>
        <a:bodyPr/>
        <a:lstStyle/>
        <a:p>
          <a:endParaRPr lang="de-DE"/>
        </a:p>
      </dgm:t>
    </dgm:pt>
    <dgm:pt modelId="{E2581688-5549-4AF9-ADC1-74AA277EC799}" type="sibTrans" cxnId="{AFCCE349-6FA9-42BA-A91A-B5624F0D6763}">
      <dgm:prSet/>
      <dgm:spPr/>
      <dgm:t>
        <a:bodyPr/>
        <a:lstStyle/>
        <a:p>
          <a:endParaRPr lang="de-DE"/>
        </a:p>
      </dgm:t>
    </dgm:pt>
    <dgm:pt modelId="{759D291D-7AFB-491A-8DF9-DF2BBF5DF541}">
      <dgm:prSet/>
      <dgm:spPr/>
      <dgm:t>
        <a:bodyPr/>
        <a:lstStyle/>
        <a:p>
          <a:r>
            <a:rPr lang="de-DE" dirty="0"/>
            <a:t>Vermeide jegliche Art von Beleidigungen oder Unterstellungen.</a:t>
          </a:r>
        </a:p>
      </dgm:t>
    </dgm:pt>
    <dgm:pt modelId="{0E065384-F0E4-46C9-BFF6-A514FF74551F}" type="parTrans" cxnId="{553AEFF4-DCEE-40FF-8D90-851EC81BB6FE}">
      <dgm:prSet/>
      <dgm:spPr/>
      <dgm:t>
        <a:bodyPr/>
        <a:lstStyle/>
        <a:p>
          <a:endParaRPr lang="de-DE"/>
        </a:p>
      </dgm:t>
    </dgm:pt>
    <dgm:pt modelId="{5CAE2B3D-2645-472E-875F-46783880227C}" type="sibTrans" cxnId="{553AEFF4-DCEE-40FF-8D90-851EC81BB6FE}">
      <dgm:prSet/>
      <dgm:spPr/>
      <dgm:t>
        <a:bodyPr/>
        <a:lstStyle/>
        <a:p>
          <a:endParaRPr lang="de-DE"/>
        </a:p>
      </dgm:t>
    </dgm:pt>
    <dgm:pt modelId="{F655384C-628D-4CBC-BF6A-786B0A46E8B6}">
      <dgm:prSet/>
      <dgm:spPr/>
      <dgm:t>
        <a:bodyPr/>
        <a:lstStyle/>
        <a:p>
          <a:r>
            <a:rPr lang="de-DE"/>
            <a:t>Respektiere die Meinung der anderen.</a:t>
          </a:r>
        </a:p>
      </dgm:t>
    </dgm:pt>
    <dgm:pt modelId="{EF6E2C59-002C-4432-920A-DBD3466C9556}" type="parTrans" cxnId="{E483A77C-8EBE-4D4C-A680-19F0261BAD14}">
      <dgm:prSet/>
      <dgm:spPr/>
      <dgm:t>
        <a:bodyPr/>
        <a:lstStyle/>
        <a:p>
          <a:endParaRPr lang="de-DE"/>
        </a:p>
      </dgm:t>
    </dgm:pt>
    <dgm:pt modelId="{34CE4022-D6E6-430C-82B7-E9EEE4DAC4D5}" type="sibTrans" cxnId="{E483A77C-8EBE-4D4C-A680-19F0261BAD14}">
      <dgm:prSet/>
      <dgm:spPr/>
      <dgm:t>
        <a:bodyPr/>
        <a:lstStyle/>
        <a:p>
          <a:endParaRPr lang="de-DE"/>
        </a:p>
      </dgm:t>
    </dgm:pt>
    <dgm:pt modelId="{D749AE71-77A3-47DA-94B8-D3007D9A937C}">
      <dgm:prSet/>
      <dgm:spPr/>
      <dgm:t>
        <a:bodyPr/>
        <a:lstStyle/>
        <a:p>
          <a:r>
            <a:rPr lang="de-DE"/>
            <a:t>Begründe deine Meinung.</a:t>
          </a:r>
        </a:p>
      </dgm:t>
    </dgm:pt>
    <dgm:pt modelId="{8864E94A-C4B7-4DA1-8C28-15F72B0F0CE8}" type="parTrans" cxnId="{06A0BE2F-1149-43E7-8F22-2B16777B3C57}">
      <dgm:prSet/>
      <dgm:spPr/>
      <dgm:t>
        <a:bodyPr/>
        <a:lstStyle/>
        <a:p>
          <a:endParaRPr lang="de-DE"/>
        </a:p>
      </dgm:t>
    </dgm:pt>
    <dgm:pt modelId="{283B2B0E-B774-4747-9A23-C2DAFB3BFA11}" type="sibTrans" cxnId="{06A0BE2F-1149-43E7-8F22-2B16777B3C57}">
      <dgm:prSet/>
      <dgm:spPr/>
      <dgm:t>
        <a:bodyPr/>
        <a:lstStyle/>
        <a:p>
          <a:endParaRPr lang="de-DE"/>
        </a:p>
      </dgm:t>
    </dgm:pt>
    <dgm:pt modelId="{A12B78F8-E5A6-4924-8384-116DF55219CA}">
      <dgm:prSet/>
      <dgm:spPr/>
      <dgm:t>
        <a:bodyPr/>
        <a:lstStyle/>
        <a:p>
          <a:r>
            <a:rPr lang="de-DE" dirty="0"/>
            <a:t>Alle dürfen etwas, müssen aber nichts sagen.</a:t>
          </a:r>
        </a:p>
      </dgm:t>
    </dgm:pt>
    <dgm:pt modelId="{ACFB5346-A586-4DB9-B7B0-AF42BCC385A4}" type="parTrans" cxnId="{50C4C1E7-3B0F-41CD-9706-329999D8B5F0}">
      <dgm:prSet/>
      <dgm:spPr/>
      <dgm:t>
        <a:bodyPr/>
        <a:lstStyle/>
        <a:p>
          <a:endParaRPr lang="de-DE"/>
        </a:p>
      </dgm:t>
    </dgm:pt>
    <dgm:pt modelId="{5C908C71-E4BE-41CD-99DE-419CF779FF95}" type="sibTrans" cxnId="{50C4C1E7-3B0F-41CD-9706-329999D8B5F0}">
      <dgm:prSet/>
      <dgm:spPr/>
      <dgm:t>
        <a:bodyPr/>
        <a:lstStyle/>
        <a:p>
          <a:endParaRPr lang="de-DE"/>
        </a:p>
      </dgm:t>
    </dgm:pt>
    <dgm:pt modelId="{99FAC9DF-FA8A-4B48-A6ED-3C0BF5FCD390}">
      <dgm:prSet/>
      <dgm:spPr/>
      <dgm:t>
        <a:bodyPr/>
        <a:lstStyle/>
        <a:p>
          <a:r>
            <a:rPr lang="de-DE"/>
            <a:t>Hör aktiv zu, wenn die anderen reden.</a:t>
          </a:r>
          <a:endParaRPr lang="de-DE" dirty="0"/>
        </a:p>
      </dgm:t>
    </dgm:pt>
    <dgm:pt modelId="{DC6B90F4-CC17-49BD-A50B-69B9B66F205B}" type="parTrans" cxnId="{63B63DAC-E63A-4943-8EA6-DFD3446BE678}">
      <dgm:prSet/>
      <dgm:spPr/>
      <dgm:t>
        <a:bodyPr/>
        <a:lstStyle/>
        <a:p>
          <a:endParaRPr lang="de-DE"/>
        </a:p>
      </dgm:t>
    </dgm:pt>
    <dgm:pt modelId="{DFBABDF5-F945-42B1-BFCB-6CC166B9B8B7}" type="sibTrans" cxnId="{63B63DAC-E63A-4943-8EA6-DFD3446BE678}">
      <dgm:prSet/>
      <dgm:spPr/>
      <dgm:t>
        <a:bodyPr/>
        <a:lstStyle/>
        <a:p>
          <a:endParaRPr lang="de-DE"/>
        </a:p>
      </dgm:t>
    </dgm:pt>
    <dgm:pt modelId="{25200212-688A-4307-A290-24F3FECF9D9E}">
      <dgm:prSet/>
      <dgm:spPr/>
      <dgm:t>
        <a:bodyPr/>
        <a:lstStyle/>
        <a:p>
          <a:r>
            <a:rPr lang="de-DE" dirty="0"/>
            <a:t>Behandle die Beiträge der anderen vertraulich.</a:t>
          </a:r>
        </a:p>
      </dgm:t>
    </dgm:pt>
    <dgm:pt modelId="{F855E101-38BF-4536-9739-87269B3679CC}" type="parTrans" cxnId="{2BBC238B-E756-4547-985A-254E0B32735A}">
      <dgm:prSet/>
      <dgm:spPr/>
      <dgm:t>
        <a:bodyPr/>
        <a:lstStyle/>
        <a:p>
          <a:endParaRPr lang="de-DE"/>
        </a:p>
      </dgm:t>
    </dgm:pt>
    <dgm:pt modelId="{858FDE77-BD4A-424A-9FE1-889D197AB7DC}" type="sibTrans" cxnId="{2BBC238B-E756-4547-985A-254E0B32735A}">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B5BF2D0F-808C-4402-B491-E1E7F6F8E8B4}" type="pres">
      <dgm:prSet presAssocID="{6F875427-8B4B-416B-A756-50E423B80242}" presName="node" presStyleLbl="node1" presStyleIdx="1" presStyleCnt="11">
        <dgm:presLayoutVars>
          <dgm:bulletEnabled val="1"/>
        </dgm:presLayoutVars>
      </dgm:prSet>
      <dgm:spPr/>
    </dgm:pt>
    <dgm:pt modelId="{CC7DCC51-5BC6-49F9-A71E-D3D3C9AF5D40}" type="pres">
      <dgm:prSet presAssocID="{9E84DC30-D229-474D-BB43-ECB5FB1423FC}" presName="sibTrans" presStyleCnt="0"/>
      <dgm:spPr/>
    </dgm:pt>
    <dgm:pt modelId="{A76C3706-3DAB-4133-A721-436CBD8805A1}" type="pres">
      <dgm:prSet presAssocID="{E5346643-874F-4BB3-9AAD-8F1FF21E7973}" presName="node" presStyleLbl="node1" presStyleIdx="2" presStyleCnt="11">
        <dgm:presLayoutVars>
          <dgm:bulletEnabled val="1"/>
        </dgm:presLayoutVars>
      </dgm:prSet>
      <dgm:spPr/>
    </dgm:pt>
    <dgm:pt modelId="{52CEF85D-3E9E-45A2-A2F0-8E5112B00977}" type="pres">
      <dgm:prSet presAssocID="{6BE3BD16-7735-407E-A552-ED582CD7ACAF}" presName="sibTrans" presStyleCnt="0"/>
      <dgm:spPr/>
    </dgm:pt>
    <dgm:pt modelId="{DAFD7AC9-B7D8-4236-9649-390BF650ADE7}" type="pres">
      <dgm:prSet presAssocID="{13F5F630-FA09-4C32-92F8-4DF3CF7824A0}" presName="node" presStyleLbl="node1" presStyleIdx="3" presStyleCnt="11">
        <dgm:presLayoutVars>
          <dgm:bulletEnabled val="1"/>
        </dgm:presLayoutVars>
      </dgm:prSet>
      <dgm:spPr/>
    </dgm:pt>
    <dgm:pt modelId="{209B654C-768E-4384-AD5B-FB9E62C4EFAD}" type="pres">
      <dgm:prSet presAssocID="{48F61A0B-5F15-47B8-8AFB-F12688CD5862}" presName="sibTrans" presStyleCnt="0"/>
      <dgm:spPr/>
    </dgm:pt>
    <dgm:pt modelId="{03375A7A-2B6D-415A-8A6C-5FBE808C927F}" type="pres">
      <dgm:prSet presAssocID="{21B017D1-B101-48BB-806B-19281C771E33}" presName="node" presStyleLbl="node1" presStyleIdx="4" presStyleCnt="11">
        <dgm:presLayoutVars>
          <dgm:bulletEnabled val="1"/>
        </dgm:presLayoutVars>
      </dgm:prSet>
      <dgm:spPr/>
    </dgm:pt>
    <dgm:pt modelId="{5280DBC0-DE38-4AAC-8E3B-0EEE949337B0}" type="pres">
      <dgm:prSet presAssocID="{E2581688-5549-4AF9-ADC1-74AA277EC799}" presName="sibTrans" presStyleCnt="0"/>
      <dgm:spPr/>
    </dgm:pt>
    <dgm:pt modelId="{7BDD7E61-8FE3-4C8B-80FF-F50C05316D26}" type="pres">
      <dgm:prSet presAssocID="{99FAC9DF-FA8A-4B48-A6ED-3C0BF5FCD390}" presName="node" presStyleLbl="node1" presStyleIdx="5" presStyleCnt="11">
        <dgm:presLayoutVars>
          <dgm:bulletEnabled val="1"/>
        </dgm:presLayoutVars>
      </dgm:prSet>
      <dgm:spPr/>
    </dgm:pt>
    <dgm:pt modelId="{5CD0F038-5ACB-49B8-A129-505B2A67EC22}" type="pres">
      <dgm:prSet presAssocID="{DFBABDF5-F945-42B1-BFCB-6CC166B9B8B7}" presName="sibTrans" presStyleCnt="0"/>
      <dgm:spPr/>
    </dgm:pt>
    <dgm:pt modelId="{3976EBD2-71CA-4EEE-B171-05D1703C6A2B}" type="pres">
      <dgm:prSet presAssocID="{759D291D-7AFB-491A-8DF9-DF2BBF5DF541}" presName="node" presStyleLbl="node1" presStyleIdx="6" presStyleCnt="11">
        <dgm:presLayoutVars>
          <dgm:bulletEnabled val="1"/>
        </dgm:presLayoutVars>
      </dgm:prSet>
      <dgm:spPr/>
    </dgm:pt>
    <dgm:pt modelId="{6367415A-A2FA-4A3E-8383-462720FDDBCC}" type="pres">
      <dgm:prSet presAssocID="{5CAE2B3D-2645-472E-875F-46783880227C}" presName="sibTrans" presStyleCnt="0"/>
      <dgm:spPr/>
    </dgm:pt>
    <dgm:pt modelId="{F8E17615-72AB-4409-A023-01070F5008EC}" type="pres">
      <dgm:prSet presAssocID="{F655384C-628D-4CBC-BF6A-786B0A46E8B6}" presName="node" presStyleLbl="node1" presStyleIdx="7" presStyleCnt="11">
        <dgm:presLayoutVars>
          <dgm:bulletEnabled val="1"/>
        </dgm:presLayoutVars>
      </dgm:prSet>
      <dgm:spPr/>
    </dgm:pt>
    <dgm:pt modelId="{389C4E77-42C1-4031-877C-4580DCED07C9}" type="pres">
      <dgm:prSet presAssocID="{34CE4022-D6E6-430C-82B7-E9EEE4DAC4D5}" presName="sibTrans" presStyleCnt="0"/>
      <dgm:spPr/>
    </dgm:pt>
    <dgm:pt modelId="{42710E25-E1CA-4CB9-9A6C-2A59B59E8327}" type="pres">
      <dgm:prSet presAssocID="{D749AE71-77A3-47DA-94B8-D3007D9A937C}" presName="node" presStyleLbl="node1" presStyleIdx="8" presStyleCnt="11">
        <dgm:presLayoutVars>
          <dgm:bulletEnabled val="1"/>
        </dgm:presLayoutVars>
      </dgm:prSet>
      <dgm:spPr/>
    </dgm:pt>
    <dgm:pt modelId="{B0E4E0F7-D4E6-4495-A9DB-BE908A5681B7}" type="pres">
      <dgm:prSet presAssocID="{283B2B0E-B774-4747-9A23-C2DAFB3BFA11}" presName="sibTrans" presStyleCnt="0"/>
      <dgm:spPr/>
    </dgm:pt>
    <dgm:pt modelId="{2F0A7E3F-B862-428C-B1F4-24678A02A12A}" type="pres">
      <dgm:prSet presAssocID="{A12B78F8-E5A6-4924-8384-116DF55219CA}" presName="node" presStyleLbl="node1" presStyleIdx="9" presStyleCnt="11">
        <dgm:presLayoutVars>
          <dgm:bulletEnabled val="1"/>
        </dgm:presLayoutVars>
      </dgm:prSet>
      <dgm:spPr/>
    </dgm:pt>
    <dgm:pt modelId="{D3166CE1-F2C8-4124-8BFA-7B69AB4AD919}" type="pres">
      <dgm:prSet presAssocID="{5C908C71-E4BE-41CD-99DE-419CF779FF95}" presName="sibTrans" presStyleCnt="0"/>
      <dgm:spPr/>
    </dgm:pt>
    <dgm:pt modelId="{D1A00F17-91E4-4D4C-90EE-4087E2370F1F}" type="pres">
      <dgm:prSet presAssocID="{25200212-688A-4307-A290-24F3FECF9D9E}"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C631A18-77AC-4017-A0DD-CAF759B92115}" type="presOf" srcId="{F655384C-628D-4CBC-BF6A-786B0A46E8B6}" destId="{F8E17615-72AB-4409-A023-01070F5008EC}" srcOrd="0" destOrd="0" presId="urn:microsoft.com/office/officeart/2005/8/layout/default"/>
    <dgm:cxn modelId="{6C8A5E25-09CA-4A3E-910B-B127DE91D2CA}" type="presOf" srcId="{A12B78F8-E5A6-4924-8384-116DF55219CA}" destId="{2F0A7E3F-B862-428C-B1F4-24678A02A12A}" srcOrd="0" destOrd="0" presId="urn:microsoft.com/office/officeart/2005/8/layout/default"/>
    <dgm:cxn modelId="{06A0BE2F-1149-43E7-8F22-2B16777B3C57}" srcId="{13E32961-87B6-4AAA-B47D-8280D611BDFE}" destId="{D749AE71-77A3-47DA-94B8-D3007D9A937C}" srcOrd="8" destOrd="0" parTransId="{8864E94A-C4B7-4DA1-8C28-15F72B0F0CE8}" sibTransId="{283B2B0E-B774-4747-9A23-C2DAFB3BFA11}"/>
    <dgm:cxn modelId="{B9304939-41A6-4713-A637-843162C2AB65}" srcId="{13E32961-87B6-4AAA-B47D-8280D611BDFE}" destId="{6F875427-8B4B-416B-A756-50E423B80242}" srcOrd="1" destOrd="0" parTransId="{97247CFE-EF39-497A-B156-5C03F529D2C1}" sibTransId="{9E84DC30-D229-474D-BB43-ECB5FB1423FC}"/>
    <dgm:cxn modelId="{AB7EF53A-3BB7-49EF-894C-45B41143B17C}" type="presOf" srcId="{759D291D-7AFB-491A-8DF9-DF2BBF5DF541}" destId="{3976EBD2-71CA-4EEE-B171-05D1703C6A2B}" srcOrd="0" destOrd="0" presId="urn:microsoft.com/office/officeart/2005/8/layout/default"/>
    <dgm:cxn modelId="{FF04AF67-3D76-4087-B892-D48C391E36F5}" type="presOf" srcId="{25200212-688A-4307-A290-24F3FECF9D9E}" destId="{D1A00F17-91E4-4D4C-90EE-4087E2370F1F}"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AFCCE349-6FA9-42BA-A91A-B5624F0D6763}" srcId="{13E32961-87B6-4AAA-B47D-8280D611BDFE}" destId="{21B017D1-B101-48BB-806B-19281C771E33}" srcOrd="4" destOrd="0" parTransId="{954869E9-3D37-48B6-82B8-6C3968168047}" sibTransId="{E2581688-5549-4AF9-ADC1-74AA277EC799}"/>
    <dgm:cxn modelId="{98FA307A-2920-431E-BB35-4B7F097E61A8}" type="presOf" srcId="{D749AE71-77A3-47DA-94B8-D3007D9A937C}" destId="{42710E25-E1CA-4CB9-9A6C-2A59B59E8327}" srcOrd="0" destOrd="0" presId="urn:microsoft.com/office/officeart/2005/8/layout/default"/>
    <dgm:cxn modelId="{8AB65F7B-0AEC-48EC-9D9C-59BFBFD1DBD3}" type="presOf" srcId="{6F875427-8B4B-416B-A756-50E423B80242}" destId="{B5BF2D0F-808C-4402-B491-E1E7F6F8E8B4}" srcOrd="0" destOrd="0" presId="urn:microsoft.com/office/officeart/2005/8/layout/default"/>
    <dgm:cxn modelId="{E483A77C-8EBE-4D4C-A680-19F0261BAD14}" srcId="{13E32961-87B6-4AAA-B47D-8280D611BDFE}" destId="{F655384C-628D-4CBC-BF6A-786B0A46E8B6}" srcOrd="7" destOrd="0" parTransId="{EF6E2C59-002C-4432-920A-DBD3466C9556}" sibTransId="{34CE4022-D6E6-430C-82B7-E9EEE4DAC4D5}"/>
    <dgm:cxn modelId="{2BBC238B-E756-4547-985A-254E0B32735A}" srcId="{13E32961-87B6-4AAA-B47D-8280D611BDFE}" destId="{25200212-688A-4307-A290-24F3FECF9D9E}" srcOrd="10" destOrd="0" parTransId="{F855E101-38BF-4536-9739-87269B3679CC}" sibTransId="{858FDE77-BD4A-424A-9FE1-889D197AB7DC}"/>
    <dgm:cxn modelId="{E561738B-E476-40DE-B6DB-D4417A978C34}" type="presOf" srcId="{E5346643-874F-4BB3-9AAD-8F1FF21E7973}" destId="{A76C3706-3DAB-4133-A721-436CBD8805A1}" srcOrd="0" destOrd="0" presId="urn:microsoft.com/office/officeart/2005/8/layout/default"/>
    <dgm:cxn modelId="{7DC4E98C-52B7-4261-B66A-E7CA6CB221B4}" type="presOf" srcId="{21B017D1-B101-48BB-806B-19281C771E33}" destId="{03375A7A-2B6D-415A-8A6C-5FBE808C927F}" srcOrd="0" destOrd="0" presId="urn:microsoft.com/office/officeart/2005/8/layout/default"/>
    <dgm:cxn modelId="{D603CD98-A232-446D-AD81-B1739D8E4263}" type="presOf" srcId="{99FAC9DF-FA8A-4B48-A6ED-3C0BF5FCD390}" destId="{7BDD7E61-8FE3-4C8B-80FF-F50C05316D26}" srcOrd="0" destOrd="0" presId="urn:microsoft.com/office/officeart/2005/8/layout/default"/>
    <dgm:cxn modelId="{63B63DAC-E63A-4943-8EA6-DFD3446BE678}" srcId="{13E32961-87B6-4AAA-B47D-8280D611BDFE}" destId="{99FAC9DF-FA8A-4B48-A6ED-3C0BF5FCD390}" srcOrd="5" destOrd="0" parTransId="{DC6B90F4-CC17-49BD-A50B-69B9B66F205B}" sibTransId="{DFBABDF5-F945-42B1-BFCB-6CC166B9B8B7}"/>
    <dgm:cxn modelId="{590894B5-7220-420E-8C2F-DE95337319B9}" srcId="{13E32961-87B6-4AAA-B47D-8280D611BDFE}" destId="{E5346643-874F-4BB3-9AAD-8F1FF21E7973}" srcOrd="2" destOrd="0" parTransId="{96E6D29F-6424-4A6A-AA76-D7EAD8A92E9B}" sibTransId="{6BE3BD16-7735-407E-A552-ED582CD7ACAF}"/>
    <dgm:cxn modelId="{6DFFB5C8-0B45-456B-945D-6C3D691DB15C}" srcId="{13E32961-87B6-4AAA-B47D-8280D611BDFE}" destId="{13F5F630-FA09-4C32-92F8-4DF3CF7824A0}" srcOrd="3" destOrd="0" parTransId="{DA189EE1-114B-4E4C-A82A-734B80D52268}" sibTransId="{48F61A0B-5F15-47B8-8AFB-F12688CD5862}"/>
    <dgm:cxn modelId="{50C4C1E7-3B0F-41CD-9706-329999D8B5F0}" srcId="{13E32961-87B6-4AAA-B47D-8280D611BDFE}" destId="{A12B78F8-E5A6-4924-8384-116DF55219CA}" srcOrd="9" destOrd="0" parTransId="{ACFB5346-A586-4DB9-B7B0-AF42BCC385A4}" sibTransId="{5C908C71-E4BE-41CD-99DE-419CF779FF95}"/>
    <dgm:cxn modelId="{4DFD30EA-E694-41CE-818A-8B5D04F5AA14}" srcId="{13E32961-87B6-4AAA-B47D-8280D611BDFE}" destId="{C5A1D373-D4B6-4170-8345-AB9D10B76608}" srcOrd="0" destOrd="0" parTransId="{8EBEB75C-16F5-47AC-94AA-8AB0203D8D06}" sibTransId="{4E5EDDED-C456-429D-A61C-BB91C7172715}"/>
    <dgm:cxn modelId="{EEE4D2EB-DCF0-43E9-9450-DFEA8C44F944}" type="presOf" srcId="{13F5F630-FA09-4C32-92F8-4DF3CF7824A0}" destId="{DAFD7AC9-B7D8-4236-9649-390BF650ADE7}" srcOrd="0" destOrd="0" presId="urn:microsoft.com/office/officeart/2005/8/layout/default"/>
    <dgm:cxn modelId="{553AEFF4-DCEE-40FF-8D90-851EC81BB6FE}" srcId="{13E32961-87B6-4AAA-B47D-8280D611BDFE}" destId="{759D291D-7AFB-491A-8DF9-DF2BBF5DF541}" srcOrd="6" destOrd="0" parTransId="{0E065384-F0E4-46C9-BFF6-A514FF74551F}" sibTransId="{5CAE2B3D-2645-472E-875F-46783880227C}"/>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B9FE6B46-D937-4830-A0B6-91C1972CEF75}" type="presParOf" srcId="{FB8F8DE7-7970-4461-8485-1EBE698F43CC}" destId="{B5BF2D0F-808C-4402-B491-E1E7F6F8E8B4}" srcOrd="2" destOrd="0" presId="urn:microsoft.com/office/officeart/2005/8/layout/default"/>
    <dgm:cxn modelId="{CB90B20C-9A90-4DB6-89A7-9EF6DC49763E}" type="presParOf" srcId="{FB8F8DE7-7970-4461-8485-1EBE698F43CC}" destId="{CC7DCC51-5BC6-49F9-A71E-D3D3C9AF5D40}" srcOrd="3" destOrd="0" presId="urn:microsoft.com/office/officeart/2005/8/layout/default"/>
    <dgm:cxn modelId="{F543D40F-8373-43A8-BB24-93000A3A3426}" type="presParOf" srcId="{FB8F8DE7-7970-4461-8485-1EBE698F43CC}" destId="{A76C3706-3DAB-4133-A721-436CBD8805A1}" srcOrd="4" destOrd="0" presId="urn:microsoft.com/office/officeart/2005/8/layout/default"/>
    <dgm:cxn modelId="{92F1ABCD-242A-4D84-985B-25E621B470B9}" type="presParOf" srcId="{FB8F8DE7-7970-4461-8485-1EBE698F43CC}" destId="{52CEF85D-3E9E-45A2-A2F0-8E5112B00977}" srcOrd="5" destOrd="0" presId="urn:microsoft.com/office/officeart/2005/8/layout/default"/>
    <dgm:cxn modelId="{1A38BE98-28BA-422E-B3C4-248EA3455974}" type="presParOf" srcId="{FB8F8DE7-7970-4461-8485-1EBE698F43CC}" destId="{DAFD7AC9-B7D8-4236-9649-390BF650ADE7}" srcOrd="6" destOrd="0" presId="urn:microsoft.com/office/officeart/2005/8/layout/default"/>
    <dgm:cxn modelId="{520AF9F0-D04B-41CC-BC23-AF56E74723B8}" type="presParOf" srcId="{FB8F8DE7-7970-4461-8485-1EBE698F43CC}" destId="{209B654C-768E-4384-AD5B-FB9E62C4EFAD}" srcOrd="7" destOrd="0" presId="urn:microsoft.com/office/officeart/2005/8/layout/default"/>
    <dgm:cxn modelId="{D4498EF2-4AEF-4209-99F6-B1C9A4AAA345}" type="presParOf" srcId="{FB8F8DE7-7970-4461-8485-1EBE698F43CC}" destId="{03375A7A-2B6D-415A-8A6C-5FBE808C927F}" srcOrd="8" destOrd="0" presId="urn:microsoft.com/office/officeart/2005/8/layout/default"/>
    <dgm:cxn modelId="{D0B0F1AA-1DA3-43F7-873E-398155A0874C}" type="presParOf" srcId="{FB8F8DE7-7970-4461-8485-1EBE698F43CC}" destId="{5280DBC0-DE38-4AAC-8E3B-0EEE949337B0}" srcOrd="9" destOrd="0" presId="urn:microsoft.com/office/officeart/2005/8/layout/default"/>
    <dgm:cxn modelId="{E1FD925C-0589-40BA-BE52-66748987E25D}" type="presParOf" srcId="{FB8F8DE7-7970-4461-8485-1EBE698F43CC}" destId="{7BDD7E61-8FE3-4C8B-80FF-F50C05316D26}" srcOrd="10" destOrd="0" presId="urn:microsoft.com/office/officeart/2005/8/layout/default"/>
    <dgm:cxn modelId="{EF6167F8-6C6A-4E98-B77D-7F81CA2940AA}" type="presParOf" srcId="{FB8F8DE7-7970-4461-8485-1EBE698F43CC}" destId="{5CD0F038-5ACB-49B8-A129-505B2A67EC22}" srcOrd="11" destOrd="0" presId="urn:microsoft.com/office/officeart/2005/8/layout/default"/>
    <dgm:cxn modelId="{9661AF11-CD3A-49CE-820F-9544E88716B0}" type="presParOf" srcId="{FB8F8DE7-7970-4461-8485-1EBE698F43CC}" destId="{3976EBD2-71CA-4EEE-B171-05D1703C6A2B}" srcOrd="12" destOrd="0" presId="urn:microsoft.com/office/officeart/2005/8/layout/default"/>
    <dgm:cxn modelId="{0080C503-0278-41B9-AD32-E2E3D746FDED}" type="presParOf" srcId="{FB8F8DE7-7970-4461-8485-1EBE698F43CC}" destId="{6367415A-A2FA-4A3E-8383-462720FDDBCC}" srcOrd="13" destOrd="0" presId="urn:microsoft.com/office/officeart/2005/8/layout/default"/>
    <dgm:cxn modelId="{E4169BCF-A901-4815-9AFF-E2587CCC648D}" type="presParOf" srcId="{FB8F8DE7-7970-4461-8485-1EBE698F43CC}" destId="{F8E17615-72AB-4409-A023-01070F5008EC}" srcOrd="14" destOrd="0" presId="urn:microsoft.com/office/officeart/2005/8/layout/default"/>
    <dgm:cxn modelId="{942271F9-2A1C-46FD-87C5-3BD282EEE038}" type="presParOf" srcId="{FB8F8DE7-7970-4461-8485-1EBE698F43CC}" destId="{389C4E77-42C1-4031-877C-4580DCED07C9}" srcOrd="15" destOrd="0" presId="urn:microsoft.com/office/officeart/2005/8/layout/default"/>
    <dgm:cxn modelId="{7A9FDEE2-9DB0-4E5D-A989-AD4879F78956}" type="presParOf" srcId="{FB8F8DE7-7970-4461-8485-1EBE698F43CC}" destId="{42710E25-E1CA-4CB9-9A6C-2A59B59E8327}" srcOrd="16" destOrd="0" presId="urn:microsoft.com/office/officeart/2005/8/layout/default"/>
    <dgm:cxn modelId="{7ACECA6A-80FC-4C97-90F9-AA356BCE3B27}" type="presParOf" srcId="{FB8F8DE7-7970-4461-8485-1EBE698F43CC}" destId="{B0E4E0F7-D4E6-4495-A9DB-BE908A5681B7}" srcOrd="17" destOrd="0" presId="urn:microsoft.com/office/officeart/2005/8/layout/default"/>
    <dgm:cxn modelId="{A08E8EA8-37B5-401A-B406-C7B4B53993AA}" type="presParOf" srcId="{FB8F8DE7-7970-4461-8485-1EBE698F43CC}" destId="{2F0A7E3F-B862-428C-B1F4-24678A02A12A}" srcOrd="18" destOrd="0" presId="urn:microsoft.com/office/officeart/2005/8/layout/default"/>
    <dgm:cxn modelId="{E0E6CA0A-C832-40D4-A3A3-C4DC7EBE95B2}" type="presParOf" srcId="{FB8F8DE7-7970-4461-8485-1EBE698F43CC}" destId="{D3166CE1-F2C8-4124-8BFA-7B69AB4AD919}" srcOrd="19" destOrd="0" presId="urn:microsoft.com/office/officeart/2005/8/layout/default"/>
    <dgm:cxn modelId="{D0DCACC1-32AC-4208-B962-91F026D600EB}" type="presParOf" srcId="{FB8F8DE7-7970-4461-8485-1EBE698F43CC}" destId="{D1A00F17-91E4-4D4C-90EE-4087E2370F1F}"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Sei höflich und fair.</a:t>
          </a:r>
        </a:p>
      </dsp:txBody>
      <dsp:txXfrm>
        <a:off x="92931" y="288"/>
        <a:ext cx="2175380" cy="1305228"/>
      </dsp:txXfrm>
    </dsp:sp>
    <dsp:sp modelId="{B5BF2D0F-808C-4402-B491-E1E7F6F8E8B4}">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Spreche immer nur für dich </a:t>
          </a:r>
          <a:br>
            <a:rPr lang="de-DE" sz="1900" kern="1200" dirty="0"/>
          </a:br>
          <a:r>
            <a:rPr lang="de-DE" sz="1900" kern="1200" dirty="0"/>
            <a:t>(Ich-Botschaften).</a:t>
          </a:r>
        </a:p>
      </dsp:txBody>
      <dsp:txXfrm>
        <a:off x="2485850" y="288"/>
        <a:ext cx="2175380" cy="1305228"/>
      </dsp:txXfrm>
    </dsp:sp>
    <dsp:sp modelId="{A76C3706-3DAB-4133-A721-436CBD8805A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Lass die anderen ausreden.</a:t>
          </a:r>
        </a:p>
      </dsp:txBody>
      <dsp:txXfrm>
        <a:off x="4878769" y="288"/>
        <a:ext cx="2175380" cy="1305228"/>
      </dsp:txXfrm>
    </dsp:sp>
    <dsp:sp modelId="{DAFD7AC9-B7D8-4236-9649-390BF650ADE7}">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Fasse dich kurz.</a:t>
          </a:r>
        </a:p>
      </dsp:txBody>
      <dsp:txXfrm>
        <a:off x="7271687" y="288"/>
        <a:ext cx="2175380" cy="1305228"/>
      </dsp:txXfrm>
    </dsp:sp>
    <dsp:sp modelId="{03375A7A-2B6D-415A-8A6C-5FBE808C927F}">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Rede mit und nicht über die anderen anwesenden Personen.</a:t>
          </a:r>
        </a:p>
      </dsp:txBody>
      <dsp:txXfrm>
        <a:off x="92931" y="1523054"/>
        <a:ext cx="2175380" cy="1305228"/>
      </dsp:txXfrm>
    </dsp:sp>
    <dsp:sp modelId="{7BDD7E61-8FE3-4C8B-80FF-F50C05316D26}">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Hör aktiv zu, wenn die anderen reden.</a:t>
          </a:r>
          <a:endParaRPr lang="de-DE" sz="1900" kern="1200" dirty="0"/>
        </a:p>
      </dsp:txBody>
      <dsp:txXfrm>
        <a:off x="2485850" y="1523054"/>
        <a:ext cx="2175380" cy="1305228"/>
      </dsp:txXfrm>
    </dsp:sp>
    <dsp:sp modelId="{3976EBD2-71CA-4EEE-B171-05D1703C6A2B}">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Vermeide jegliche Art von Beleidigungen oder Unterstellungen.</a:t>
          </a:r>
        </a:p>
      </dsp:txBody>
      <dsp:txXfrm>
        <a:off x="4878769" y="1523054"/>
        <a:ext cx="2175380" cy="1305228"/>
      </dsp:txXfrm>
    </dsp:sp>
    <dsp:sp modelId="{F8E17615-72AB-4409-A023-01070F5008EC}">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Respektiere die Meinung der anderen.</a:t>
          </a:r>
        </a:p>
      </dsp:txBody>
      <dsp:txXfrm>
        <a:off x="7271687" y="1523054"/>
        <a:ext cx="2175380" cy="1305228"/>
      </dsp:txXfrm>
    </dsp:sp>
    <dsp:sp modelId="{42710E25-E1CA-4CB9-9A6C-2A59B59E8327}">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Begründe deine Meinung.</a:t>
          </a:r>
        </a:p>
      </dsp:txBody>
      <dsp:txXfrm>
        <a:off x="1289390" y="3045821"/>
        <a:ext cx="2175380" cy="1305228"/>
      </dsp:txXfrm>
    </dsp:sp>
    <dsp:sp modelId="{2F0A7E3F-B862-428C-B1F4-24678A02A12A}">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Alle dürfen etwas, müssen aber nichts sagen.</a:t>
          </a:r>
        </a:p>
      </dsp:txBody>
      <dsp:txXfrm>
        <a:off x="3682309" y="3045821"/>
        <a:ext cx="2175380" cy="1305228"/>
      </dsp:txXfrm>
    </dsp:sp>
    <dsp:sp modelId="{D1A00F17-91E4-4D4C-90EE-4087E2370F1F}">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Behandle die Beiträge der anderen vertraulich.</a:t>
          </a:r>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07.08.2024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a:p>
        </p:txBody>
      </p:sp>
    </p:spTree>
    <p:extLst>
      <p:ext uri="{BB962C8B-B14F-4D97-AF65-F5344CB8AC3E}">
        <p14:creationId xmlns:p14="http://schemas.microsoft.com/office/powerpoint/2010/main" val="2188950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a:p>
        </p:txBody>
      </p:sp>
    </p:spTree>
    <p:extLst>
      <p:ext uri="{BB962C8B-B14F-4D97-AF65-F5344CB8AC3E}">
        <p14:creationId xmlns:p14="http://schemas.microsoft.com/office/powerpoint/2010/main" val="3220259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a:p>
        </p:txBody>
      </p:sp>
    </p:spTree>
    <p:extLst>
      <p:ext uri="{BB962C8B-B14F-4D97-AF65-F5344CB8AC3E}">
        <p14:creationId xmlns:p14="http://schemas.microsoft.com/office/powerpoint/2010/main" val="49460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a:p>
        </p:txBody>
      </p:sp>
    </p:spTree>
    <p:extLst>
      <p:ext uri="{BB962C8B-B14F-4D97-AF65-F5344CB8AC3E}">
        <p14:creationId xmlns:p14="http://schemas.microsoft.com/office/powerpoint/2010/main" val="449515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a:p>
        </p:txBody>
      </p:sp>
    </p:spTree>
    <p:extLst>
      <p:ext uri="{BB962C8B-B14F-4D97-AF65-F5344CB8AC3E}">
        <p14:creationId xmlns:p14="http://schemas.microsoft.com/office/powerpoint/2010/main" val="3465240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a:p>
        </p:txBody>
      </p:sp>
    </p:spTree>
    <p:extLst>
      <p:ext uri="{BB962C8B-B14F-4D97-AF65-F5344CB8AC3E}">
        <p14:creationId xmlns:p14="http://schemas.microsoft.com/office/powerpoint/2010/main" val="1611846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a:p>
        </p:txBody>
      </p:sp>
    </p:spTree>
    <p:extLst>
      <p:ext uri="{BB962C8B-B14F-4D97-AF65-F5344CB8AC3E}">
        <p14:creationId xmlns:p14="http://schemas.microsoft.com/office/powerpoint/2010/main" val="2849262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a:p>
        </p:txBody>
      </p:sp>
    </p:spTree>
    <p:extLst>
      <p:ext uri="{BB962C8B-B14F-4D97-AF65-F5344CB8AC3E}">
        <p14:creationId xmlns:p14="http://schemas.microsoft.com/office/powerpoint/2010/main" val="352376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a:p>
        </p:txBody>
      </p:sp>
    </p:spTree>
    <p:extLst>
      <p:ext uri="{BB962C8B-B14F-4D97-AF65-F5344CB8AC3E}">
        <p14:creationId xmlns:p14="http://schemas.microsoft.com/office/powerpoint/2010/main" val="257055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a:p>
        </p:txBody>
      </p:sp>
    </p:spTree>
    <p:extLst>
      <p:ext uri="{BB962C8B-B14F-4D97-AF65-F5344CB8AC3E}">
        <p14:creationId xmlns:p14="http://schemas.microsoft.com/office/powerpoint/2010/main" val="872201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a:p>
        </p:txBody>
      </p:sp>
    </p:spTree>
    <p:extLst>
      <p:ext uri="{BB962C8B-B14F-4D97-AF65-F5344CB8AC3E}">
        <p14:creationId xmlns:p14="http://schemas.microsoft.com/office/powerpoint/2010/main" val="41638760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a:p>
        </p:txBody>
      </p:sp>
    </p:spTree>
    <p:extLst>
      <p:ext uri="{BB962C8B-B14F-4D97-AF65-F5344CB8AC3E}">
        <p14:creationId xmlns:p14="http://schemas.microsoft.com/office/powerpoint/2010/main" val="3582239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a:p>
        </p:txBody>
      </p:sp>
    </p:spTree>
    <p:extLst>
      <p:ext uri="{BB962C8B-B14F-4D97-AF65-F5344CB8AC3E}">
        <p14:creationId xmlns:p14="http://schemas.microsoft.com/office/powerpoint/2010/main" val="158333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a:p>
        </p:txBody>
      </p:sp>
    </p:spTree>
    <p:extLst>
      <p:ext uri="{BB962C8B-B14F-4D97-AF65-F5344CB8AC3E}">
        <p14:creationId xmlns:p14="http://schemas.microsoft.com/office/powerpoint/2010/main" val="4163621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a:p>
        </p:txBody>
      </p:sp>
    </p:spTree>
    <p:extLst>
      <p:ext uri="{BB962C8B-B14F-4D97-AF65-F5344CB8AC3E}">
        <p14:creationId xmlns:p14="http://schemas.microsoft.com/office/powerpoint/2010/main" val="10138655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a:p>
        </p:txBody>
      </p:sp>
    </p:spTree>
    <p:extLst>
      <p:ext uri="{BB962C8B-B14F-4D97-AF65-F5344CB8AC3E}">
        <p14:creationId xmlns:p14="http://schemas.microsoft.com/office/powerpoint/2010/main" val="1834262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a:p>
        </p:txBody>
      </p:sp>
    </p:spTree>
    <p:extLst>
      <p:ext uri="{BB962C8B-B14F-4D97-AF65-F5344CB8AC3E}">
        <p14:creationId xmlns:p14="http://schemas.microsoft.com/office/powerpoint/2010/main" val="313649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a:p>
        </p:txBody>
      </p:sp>
    </p:spTree>
    <p:extLst>
      <p:ext uri="{BB962C8B-B14F-4D97-AF65-F5344CB8AC3E}">
        <p14:creationId xmlns:p14="http://schemas.microsoft.com/office/powerpoint/2010/main" val="20297803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a:p>
        </p:txBody>
      </p:sp>
    </p:spTree>
    <p:extLst>
      <p:ext uri="{BB962C8B-B14F-4D97-AF65-F5344CB8AC3E}">
        <p14:creationId xmlns:p14="http://schemas.microsoft.com/office/powerpoint/2010/main" val="4069682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Mit einem Klick auf das Glücksrad gelangt man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30</a:t>
            </a:fld>
            <a:endParaRPr lang="de-DE"/>
          </a:p>
        </p:txBody>
      </p:sp>
    </p:spTree>
    <p:extLst>
      <p:ext uri="{BB962C8B-B14F-4D97-AF65-F5344CB8AC3E}">
        <p14:creationId xmlns:p14="http://schemas.microsoft.com/office/powerpoint/2010/main" val="305158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a:p>
        </p:txBody>
      </p:sp>
    </p:spTree>
    <p:extLst>
      <p:ext uri="{BB962C8B-B14F-4D97-AF65-F5344CB8AC3E}">
        <p14:creationId xmlns:p14="http://schemas.microsoft.com/office/powerpoint/2010/main" val="5841459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31</a:t>
            </a:fld>
            <a:endParaRPr lang="de-DE"/>
          </a:p>
        </p:txBody>
      </p:sp>
    </p:spTree>
    <p:extLst>
      <p:ext uri="{BB962C8B-B14F-4D97-AF65-F5344CB8AC3E}">
        <p14:creationId xmlns:p14="http://schemas.microsoft.com/office/powerpoint/2010/main" val="1671687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32</a:t>
            </a:fld>
            <a:endParaRPr lang="de-DE"/>
          </a:p>
        </p:txBody>
      </p:sp>
    </p:spTree>
    <p:extLst>
      <p:ext uri="{BB962C8B-B14F-4D97-AF65-F5344CB8AC3E}">
        <p14:creationId xmlns:p14="http://schemas.microsoft.com/office/powerpoint/2010/main" val="11325389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33</a:t>
            </a:fld>
            <a:endParaRPr lang="de-DE"/>
          </a:p>
        </p:txBody>
      </p:sp>
    </p:spTree>
    <p:extLst>
      <p:ext uri="{BB962C8B-B14F-4D97-AF65-F5344CB8AC3E}">
        <p14:creationId xmlns:p14="http://schemas.microsoft.com/office/powerpoint/2010/main" val="18577157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34</a:t>
            </a:fld>
            <a:endParaRPr lang="de-DE"/>
          </a:p>
        </p:txBody>
      </p:sp>
    </p:spTree>
    <p:extLst>
      <p:ext uri="{BB962C8B-B14F-4D97-AF65-F5344CB8AC3E}">
        <p14:creationId xmlns:p14="http://schemas.microsoft.com/office/powerpoint/2010/main" val="1698171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35</a:t>
            </a:fld>
            <a:endParaRPr lang="de-DE"/>
          </a:p>
        </p:txBody>
      </p:sp>
    </p:spTree>
    <p:extLst>
      <p:ext uri="{BB962C8B-B14F-4D97-AF65-F5344CB8AC3E}">
        <p14:creationId xmlns:p14="http://schemas.microsoft.com/office/powerpoint/2010/main" val="18776881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36</a:t>
            </a:fld>
            <a:endParaRPr lang="de-DE"/>
          </a:p>
        </p:txBody>
      </p:sp>
    </p:spTree>
    <p:extLst>
      <p:ext uri="{BB962C8B-B14F-4D97-AF65-F5344CB8AC3E}">
        <p14:creationId xmlns:p14="http://schemas.microsoft.com/office/powerpoint/2010/main" val="7082451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37</a:t>
            </a:fld>
            <a:endParaRPr lang="de-DE"/>
          </a:p>
        </p:txBody>
      </p:sp>
    </p:spTree>
    <p:extLst>
      <p:ext uri="{BB962C8B-B14F-4D97-AF65-F5344CB8AC3E}">
        <p14:creationId xmlns:p14="http://schemas.microsoft.com/office/powerpoint/2010/main" val="2078649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38</a:t>
            </a:fld>
            <a:endParaRPr lang="de-DE"/>
          </a:p>
        </p:txBody>
      </p:sp>
    </p:spTree>
    <p:extLst>
      <p:ext uri="{BB962C8B-B14F-4D97-AF65-F5344CB8AC3E}">
        <p14:creationId xmlns:p14="http://schemas.microsoft.com/office/powerpoint/2010/main" val="22418375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39</a:t>
            </a:fld>
            <a:endParaRPr lang="de-DE"/>
          </a:p>
        </p:txBody>
      </p:sp>
    </p:spTree>
    <p:extLst>
      <p:ext uri="{BB962C8B-B14F-4D97-AF65-F5344CB8AC3E}">
        <p14:creationId xmlns:p14="http://schemas.microsoft.com/office/powerpoint/2010/main" val="7435044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40</a:t>
            </a:fld>
            <a:endParaRPr lang="de-DE"/>
          </a:p>
        </p:txBody>
      </p:sp>
    </p:spTree>
    <p:extLst>
      <p:ext uri="{BB962C8B-B14F-4D97-AF65-F5344CB8AC3E}">
        <p14:creationId xmlns:p14="http://schemas.microsoft.com/office/powerpoint/2010/main" val="75416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a:p>
        </p:txBody>
      </p:sp>
    </p:spTree>
    <p:extLst>
      <p:ext uri="{BB962C8B-B14F-4D97-AF65-F5344CB8AC3E}">
        <p14:creationId xmlns:p14="http://schemas.microsoft.com/office/powerpoint/2010/main" val="1352424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41</a:t>
            </a:fld>
            <a:endParaRPr lang="de-DE"/>
          </a:p>
        </p:txBody>
      </p:sp>
    </p:spTree>
    <p:extLst>
      <p:ext uri="{BB962C8B-B14F-4D97-AF65-F5344CB8AC3E}">
        <p14:creationId xmlns:p14="http://schemas.microsoft.com/office/powerpoint/2010/main" val="8490698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42</a:t>
            </a:fld>
            <a:endParaRPr lang="de-DE"/>
          </a:p>
        </p:txBody>
      </p:sp>
    </p:spTree>
    <p:extLst>
      <p:ext uri="{BB962C8B-B14F-4D97-AF65-F5344CB8AC3E}">
        <p14:creationId xmlns:p14="http://schemas.microsoft.com/office/powerpoint/2010/main" val="37482258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43</a:t>
            </a:fld>
            <a:endParaRPr lang="de-DE"/>
          </a:p>
        </p:txBody>
      </p:sp>
    </p:spTree>
    <p:extLst>
      <p:ext uri="{BB962C8B-B14F-4D97-AF65-F5344CB8AC3E}">
        <p14:creationId xmlns:p14="http://schemas.microsoft.com/office/powerpoint/2010/main" val="37676888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44</a:t>
            </a:fld>
            <a:endParaRPr lang="de-DE"/>
          </a:p>
        </p:txBody>
      </p:sp>
    </p:spTree>
    <p:extLst>
      <p:ext uri="{BB962C8B-B14F-4D97-AF65-F5344CB8AC3E}">
        <p14:creationId xmlns:p14="http://schemas.microsoft.com/office/powerpoint/2010/main" val="36334658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45</a:t>
            </a:fld>
            <a:endParaRPr lang="de-DE"/>
          </a:p>
        </p:txBody>
      </p:sp>
    </p:spTree>
    <p:extLst>
      <p:ext uri="{BB962C8B-B14F-4D97-AF65-F5344CB8AC3E}">
        <p14:creationId xmlns:p14="http://schemas.microsoft.com/office/powerpoint/2010/main" val="20081591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46</a:t>
            </a:fld>
            <a:endParaRPr lang="de-DE"/>
          </a:p>
        </p:txBody>
      </p:sp>
    </p:spTree>
    <p:extLst>
      <p:ext uri="{BB962C8B-B14F-4D97-AF65-F5344CB8AC3E}">
        <p14:creationId xmlns:p14="http://schemas.microsoft.com/office/powerpoint/2010/main" val="24771933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47</a:t>
            </a:fld>
            <a:endParaRPr lang="de-DE"/>
          </a:p>
        </p:txBody>
      </p:sp>
    </p:spTree>
    <p:extLst>
      <p:ext uri="{BB962C8B-B14F-4D97-AF65-F5344CB8AC3E}">
        <p14:creationId xmlns:p14="http://schemas.microsoft.com/office/powerpoint/2010/main" val="14274066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48</a:t>
            </a:fld>
            <a:endParaRPr lang="de-DE"/>
          </a:p>
        </p:txBody>
      </p:sp>
    </p:spTree>
    <p:extLst>
      <p:ext uri="{BB962C8B-B14F-4D97-AF65-F5344CB8AC3E}">
        <p14:creationId xmlns:p14="http://schemas.microsoft.com/office/powerpoint/2010/main" val="32211309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49</a:t>
            </a:fld>
            <a:endParaRPr lang="de-DE"/>
          </a:p>
        </p:txBody>
      </p:sp>
    </p:spTree>
    <p:extLst>
      <p:ext uri="{BB962C8B-B14F-4D97-AF65-F5344CB8AC3E}">
        <p14:creationId xmlns:p14="http://schemas.microsoft.com/office/powerpoint/2010/main" val="31814957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50</a:t>
            </a:fld>
            <a:endParaRPr lang="de-DE"/>
          </a:p>
        </p:txBody>
      </p:sp>
    </p:spTree>
    <p:extLst>
      <p:ext uri="{BB962C8B-B14F-4D97-AF65-F5344CB8AC3E}">
        <p14:creationId xmlns:p14="http://schemas.microsoft.com/office/powerpoint/2010/main" val="1288244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Fügen Sie bitte den Titel und Untertitel Ihres Spiels hinzu.</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a:p>
        </p:txBody>
      </p:sp>
    </p:spTree>
    <p:extLst>
      <p:ext uri="{BB962C8B-B14F-4D97-AF65-F5344CB8AC3E}">
        <p14:creationId xmlns:p14="http://schemas.microsoft.com/office/powerpoint/2010/main" val="2766718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51</a:t>
            </a:fld>
            <a:endParaRPr lang="de-DE"/>
          </a:p>
        </p:txBody>
      </p:sp>
    </p:spTree>
    <p:extLst>
      <p:ext uri="{BB962C8B-B14F-4D97-AF65-F5344CB8AC3E}">
        <p14:creationId xmlns:p14="http://schemas.microsoft.com/office/powerpoint/2010/main" val="12922619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Mit einem Klick auf das Glücksrad gelangt man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52</a:t>
            </a:fld>
            <a:endParaRPr lang="de-DE"/>
          </a:p>
        </p:txBody>
      </p:sp>
    </p:spTree>
    <p:extLst>
      <p:ext uri="{BB962C8B-B14F-4D97-AF65-F5344CB8AC3E}">
        <p14:creationId xmlns:p14="http://schemas.microsoft.com/office/powerpoint/2010/main" val="25247728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53</a:t>
            </a:fld>
            <a:endParaRPr lang="de-DE"/>
          </a:p>
        </p:txBody>
      </p:sp>
    </p:spTree>
    <p:extLst>
      <p:ext uri="{BB962C8B-B14F-4D97-AF65-F5344CB8AC3E}">
        <p14:creationId xmlns:p14="http://schemas.microsoft.com/office/powerpoint/2010/main" val="31991897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54</a:t>
            </a:fld>
            <a:endParaRPr lang="de-DE"/>
          </a:p>
        </p:txBody>
      </p:sp>
    </p:spTree>
    <p:extLst>
      <p:ext uri="{BB962C8B-B14F-4D97-AF65-F5344CB8AC3E}">
        <p14:creationId xmlns:p14="http://schemas.microsoft.com/office/powerpoint/2010/main" val="34244719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55</a:t>
            </a:fld>
            <a:endParaRPr lang="de-DE"/>
          </a:p>
        </p:txBody>
      </p:sp>
    </p:spTree>
    <p:extLst>
      <p:ext uri="{BB962C8B-B14F-4D97-AF65-F5344CB8AC3E}">
        <p14:creationId xmlns:p14="http://schemas.microsoft.com/office/powerpoint/2010/main" val="38593992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56</a:t>
            </a:fld>
            <a:endParaRPr lang="de-DE"/>
          </a:p>
        </p:txBody>
      </p:sp>
    </p:spTree>
    <p:extLst>
      <p:ext uri="{BB962C8B-B14F-4D97-AF65-F5344CB8AC3E}">
        <p14:creationId xmlns:p14="http://schemas.microsoft.com/office/powerpoint/2010/main" val="9112352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57</a:t>
            </a:fld>
            <a:endParaRPr lang="de-DE"/>
          </a:p>
        </p:txBody>
      </p:sp>
    </p:spTree>
    <p:extLst>
      <p:ext uri="{BB962C8B-B14F-4D97-AF65-F5344CB8AC3E}">
        <p14:creationId xmlns:p14="http://schemas.microsoft.com/office/powerpoint/2010/main" val="226410291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58</a:t>
            </a:fld>
            <a:endParaRPr lang="de-DE"/>
          </a:p>
        </p:txBody>
      </p:sp>
    </p:spTree>
    <p:extLst>
      <p:ext uri="{BB962C8B-B14F-4D97-AF65-F5344CB8AC3E}">
        <p14:creationId xmlns:p14="http://schemas.microsoft.com/office/powerpoint/2010/main" val="38487538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59</a:t>
            </a:fld>
            <a:endParaRPr lang="de-DE"/>
          </a:p>
        </p:txBody>
      </p:sp>
    </p:spTree>
    <p:extLst>
      <p:ext uri="{BB962C8B-B14F-4D97-AF65-F5344CB8AC3E}">
        <p14:creationId xmlns:p14="http://schemas.microsoft.com/office/powerpoint/2010/main" val="30512454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60</a:t>
            </a:fld>
            <a:endParaRPr lang="de-DE"/>
          </a:p>
        </p:txBody>
      </p:sp>
    </p:spTree>
    <p:extLst>
      <p:ext uri="{BB962C8B-B14F-4D97-AF65-F5344CB8AC3E}">
        <p14:creationId xmlns:p14="http://schemas.microsoft.com/office/powerpoint/2010/main" val="1179665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das Glücksrad bringt es zum Drehen. Ein weiterer Klick darauf stoppt es.</a:t>
            </a:r>
          </a:p>
          <a:p>
            <a:r>
              <a:rPr lang="de-DE" dirty="0"/>
              <a:t>Ein Klick auf die Glühlampe führt zu den Fragen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 den Fragen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 den Fragen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Tür führt zur Abschlussfrage.</a:t>
            </a:r>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a:p>
        </p:txBody>
      </p:sp>
    </p:spTree>
    <p:extLst>
      <p:ext uri="{BB962C8B-B14F-4D97-AF65-F5344CB8AC3E}">
        <p14:creationId xmlns:p14="http://schemas.microsoft.com/office/powerpoint/2010/main" val="8509979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61</a:t>
            </a:fld>
            <a:endParaRPr lang="de-DE"/>
          </a:p>
        </p:txBody>
      </p:sp>
    </p:spTree>
    <p:extLst>
      <p:ext uri="{BB962C8B-B14F-4D97-AF65-F5344CB8AC3E}">
        <p14:creationId xmlns:p14="http://schemas.microsoft.com/office/powerpoint/2010/main" val="19120417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62</a:t>
            </a:fld>
            <a:endParaRPr lang="de-DE"/>
          </a:p>
        </p:txBody>
      </p:sp>
    </p:spTree>
    <p:extLst>
      <p:ext uri="{BB962C8B-B14F-4D97-AF65-F5344CB8AC3E}">
        <p14:creationId xmlns:p14="http://schemas.microsoft.com/office/powerpoint/2010/main" val="168655632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63</a:t>
            </a:fld>
            <a:endParaRPr lang="de-DE"/>
          </a:p>
        </p:txBody>
      </p:sp>
    </p:spTree>
    <p:extLst>
      <p:ext uri="{BB962C8B-B14F-4D97-AF65-F5344CB8AC3E}">
        <p14:creationId xmlns:p14="http://schemas.microsoft.com/office/powerpoint/2010/main" val="30237001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64</a:t>
            </a:fld>
            <a:endParaRPr lang="de-DE"/>
          </a:p>
        </p:txBody>
      </p:sp>
    </p:spTree>
    <p:extLst>
      <p:ext uri="{BB962C8B-B14F-4D97-AF65-F5344CB8AC3E}">
        <p14:creationId xmlns:p14="http://schemas.microsoft.com/office/powerpoint/2010/main" val="393341576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65</a:t>
            </a:fld>
            <a:endParaRPr lang="de-DE"/>
          </a:p>
        </p:txBody>
      </p:sp>
    </p:spTree>
    <p:extLst>
      <p:ext uri="{BB962C8B-B14F-4D97-AF65-F5344CB8AC3E}">
        <p14:creationId xmlns:p14="http://schemas.microsoft.com/office/powerpoint/2010/main" val="1030208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66</a:t>
            </a:fld>
            <a:endParaRPr lang="de-DE"/>
          </a:p>
        </p:txBody>
      </p:sp>
    </p:spTree>
    <p:extLst>
      <p:ext uri="{BB962C8B-B14F-4D97-AF65-F5344CB8AC3E}">
        <p14:creationId xmlns:p14="http://schemas.microsoft.com/office/powerpoint/2010/main" val="63625552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67</a:t>
            </a:fld>
            <a:endParaRPr lang="de-DE"/>
          </a:p>
        </p:txBody>
      </p:sp>
    </p:spTree>
    <p:extLst>
      <p:ext uri="{BB962C8B-B14F-4D97-AF65-F5344CB8AC3E}">
        <p14:creationId xmlns:p14="http://schemas.microsoft.com/office/powerpoint/2010/main" val="223316461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68</a:t>
            </a:fld>
            <a:endParaRPr lang="de-DE"/>
          </a:p>
        </p:txBody>
      </p:sp>
    </p:spTree>
    <p:extLst>
      <p:ext uri="{BB962C8B-B14F-4D97-AF65-F5344CB8AC3E}">
        <p14:creationId xmlns:p14="http://schemas.microsoft.com/office/powerpoint/2010/main" val="24053927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69</a:t>
            </a:fld>
            <a:endParaRPr lang="de-DE"/>
          </a:p>
        </p:txBody>
      </p:sp>
    </p:spTree>
    <p:extLst>
      <p:ext uri="{BB962C8B-B14F-4D97-AF65-F5344CB8AC3E}">
        <p14:creationId xmlns:p14="http://schemas.microsoft.com/office/powerpoint/2010/main" val="27108126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70</a:t>
            </a:fld>
            <a:endParaRPr lang="de-DE"/>
          </a:p>
        </p:txBody>
      </p:sp>
    </p:spTree>
    <p:extLst>
      <p:ext uri="{BB962C8B-B14F-4D97-AF65-F5344CB8AC3E}">
        <p14:creationId xmlns:p14="http://schemas.microsoft.com/office/powerpoint/2010/main" val="4227031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Mit einem Klick auf das Glücksrad gelangt man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a:p>
        </p:txBody>
      </p:sp>
    </p:spTree>
    <p:extLst>
      <p:ext uri="{BB962C8B-B14F-4D97-AF65-F5344CB8AC3E}">
        <p14:creationId xmlns:p14="http://schemas.microsoft.com/office/powerpoint/2010/main" val="7436359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71</a:t>
            </a:fld>
            <a:endParaRPr lang="de-DE"/>
          </a:p>
        </p:txBody>
      </p:sp>
    </p:spTree>
    <p:extLst>
      <p:ext uri="{BB962C8B-B14F-4D97-AF65-F5344CB8AC3E}">
        <p14:creationId xmlns:p14="http://schemas.microsoft.com/office/powerpoint/2010/main" val="19606747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72</a:t>
            </a:fld>
            <a:endParaRPr lang="de-DE"/>
          </a:p>
        </p:txBody>
      </p:sp>
    </p:spTree>
    <p:extLst>
      <p:ext uri="{BB962C8B-B14F-4D97-AF65-F5344CB8AC3E}">
        <p14:creationId xmlns:p14="http://schemas.microsoft.com/office/powerpoint/2010/main" val="48953341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73</a:t>
            </a:fld>
            <a:endParaRPr lang="de-DE"/>
          </a:p>
        </p:txBody>
      </p:sp>
    </p:spTree>
    <p:extLst>
      <p:ext uri="{BB962C8B-B14F-4D97-AF65-F5344CB8AC3E}">
        <p14:creationId xmlns:p14="http://schemas.microsoft.com/office/powerpoint/2010/main" val="40363589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Bitte wählen Sie eine der „anschließend“ Optionen aus und fügen Sie in der Folie ein: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 tauschen Sie sich bitte zu zweit über Ihre Erkenntnisse aus.]</a:t>
            </a:r>
            <a:br>
              <a:rPr lang="de-DE" dirty="0"/>
            </a:br>
            <a:r>
              <a:rPr lang="de-DE" dirty="0"/>
              <a:t>[… tauschen Sie sich bitte in Ihrer Kleingruppe über Ihre Erkenntnisse aus.]</a:t>
            </a:r>
            <a:br>
              <a:rPr lang="de-DE" dirty="0"/>
            </a:br>
            <a:r>
              <a:rPr lang="de-DE" dirty="0"/>
              <a:t>[… können Sie, wenn Sie mögen, Ihre Erkenntnisse mündlich mit den anderen im Plenum teilen.]</a:t>
            </a:r>
            <a:br>
              <a:rPr lang="de-DE" dirty="0"/>
            </a:br>
            <a:r>
              <a:rPr lang="de-DE" dirty="0"/>
              <a:t>[...können Sie, wenn Sie mögen, Ihre Erkenntnisse in unserem kollaborativen Dokument mit den anderen teilen.]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74</a:t>
            </a:fld>
            <a:endParaRPr lang="de-DE"/>
          </a:p>
        </p:txBody>
      </p:sp>
    </p:spTree>
    <p:extLst>
      <p:ext uri="{BB962C8B-B14F-4D97-AF65-F5344CB8AC3E}">
        <p14:creationId xmlns:p14="http://schemas.microsoft.com/office/powerpoint/2010/main" val="1947962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a:p>
        </p:txBody>
      </p:sp>
    </p:spTree>
    <p:extLst>
      <p:ext uri="{BB962C8B-B14F-4D97-AF65-F5344CB8AC3E}">
        <p14:creationId xmlns:p14="http://schemas.microsoft.com/office/powerpoint/2010/main" val="612522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Glühlampe führt zurück zur Fragenübersicht der Kategorie „Wissen“.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a:p>
        </p:txBody>
      </p:sp>
    </p:spTree>
    <p:extLst>
      <p:ext uri="{BB962C8B-B14F-4D97-AF65-F5344CB8AC3E}">
        <p14:creationId xmlns:p14="http://schemas.microsoft.com/office/powerpoint/2010/main" val="2379273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Name des Spiels</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Untertitel</a:t>
            </a:r>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1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2.png"/><Relationship Id="rId12"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 Id="rId11" Type="http://schemas.openxmlformats.org/officeDocument/2006/relationships/slide" Target="slide7.xml"/><Relationship Id="rId10" Type="http://schemas.openxmlformats.org/officeDocument/2006/relationships/image" Target="../media/image6.png"/><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png"/><Relationship Id="rId7" Type="http://schemas.openxmlformats.org/officeDocument/2006/relationships/slide" Target="slide8.xml"/><Relationship Id="rId2" Type="http://schemas.openxmlformats.org/officeDocument/2006/relationships/notesSlide" Target="../notesSlides/notesSlide15.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slide" Target="slide7.xm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13" Type="http://schemas.openxmlformats.org/officeDocument/2006/relationships/image" Target="../media/image6.png"/><Relationship Id="rId3" Type="http://schemas.openxmlformats.org/officeDocument/2006/relationships/image" Target="../media/image2.png"/><Relationship Id="rId12"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image" Target="../media/image2.png"/><Relationship Id="rId9" Type="http://schemas.openxmlformats.org/officeDocument/2006/relationships/slide" Target="slide8.xml"/></Relationships>
</file>

<file path=ppt/slides/_rels/slide19.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ueber-uns.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28.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1.xml"/><Relationship Id="rId18" Type="http://schemas.openxmlformats.org/officeDocument/2006/relationships/slide" Target="slide46.xml"/><Relationship Id="rId26" Type="http://schemas.openxmlformats.org/officeDocument/2006/relationships/image" Target="../media/image6.png"/><Relationship Id="rId3" Type="http://schemas.openxmlformats.org/officeDocument/2006/relationships/slide" Target="slide31.xml"/><Relationship Id="rId21" Type="http://schemas.openxmlformats.org/officeDocument/2006/relationships/slide" Target="slide49.xml"/><Relationship Id="rId7" Type="http://schemas.openxmlformats.org/officeDocument/2006/relationships/slide" Target="slide35.xml"/><Relationship Id="rId12" Type="http://schemas.openxmlformats.org/officeDocument/2006/relationships/slide" Target="slide40.xml"/><Relationship Id="rId17" Type="http://schemas.openxmlformats.org/officeDocument/2006/relationships/slide" Target="slide45.xml"/><Relationship Id="rId25" Type="http://schemas.openxmlformats.org/officeDocument/2006/relationships/slide" Target="slide7.xml"/><Relationship Id="rId2" Type="http://schemas.openxmlformats.org/officeDocument/2006/relationships/notesSlide" Target="../notesSlides/notesSlide29.xml"/><Relationship Id="rId16" Type="http://schemas.openxmlformats.org/officeDocument/2006/relationships/slide" Target="slide44.xml"/><Relationship Id="rId20" Type="http://schemas.openxmlformats.org/officeDocument/2006/relationships/slide" Target="slide48.xml"/><Relationship Id="rId1" Type="http://schemas.openxmlformats.org/officeDocument/2006/relationships/slideLayout" Target="../slideLayouts/slideLayout4.xml"/><Relationship Id="rId6" Type="http://schemas.openxmlformats.org/officeDocument/2006/relationships/slide" Target="slide34.xml"/><Relationship Id="rId11" Type="http://schemas.openxmlformats.org/officeDocument/2006/relationships/slide" Target="slide39.xml"/><Relationship Id="rId24" Type="http://schemas.openxmlformats.org/officeDocument/2006/relationships/image" Target="../media/image6.png"/><Relationship Id="rId5" Type="http://schemas.openxmlformats.org/officeDocument/2006/relationships/slide" Target="slide33.xml"/><Relationship Id="rId15" Type="http://schemas.openxmlformats.org/officeDocument/2006/relationships/slide" Target="slide43.xml"/><Relationship Id="rId23" Type="http://schemas.openxmlformats.org/officeDocument/2006/relationships/slide" Target="slide51.xml"/><Relationship Id="rId28" Type="http://schemas.openxmlformats.org/officeDocument/2006/relationships/image" Target="../media/image10.svg"/><Relationship Id="rId10" Type="http://schemas.openxmlformats.org/officeDocument/2006/relationships/slide" Target="slide38.xml"/><Relationship Id="rId19" Type="http://schemas.openxmlformats.org/officeDocument/2006/relationships/slide" Target="slide47.xml"/><Relationship Id="rId4" Type="http://schemas.openxmlformats.org/officeDocument/2006/relationships/slide" Target="slide32.xml"/><Relationship Id="rId9" Type="http://schemas.openxmlformats.org/officeDocument/2006/relationships/slide" Target="slide37.xml"/><Relationship Id="rId14" Type="http://schemas.openxmlformats.org/officeDocument/2006/relationships/slide" Target="slide42.xml"/><Relationship Id="rId22" Type="http://schemas.openxmlformats.org/officeDocument/2006/relationships/slide" Target="slide50.xml"/><Relationship Id="rId27"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2.xml.rels><?xml version="1.0" encoding="UTF-8" standalone="yes"?>
<Relationships xmlns="http://schemas.openxmlformats.org/package/2006/relationships"><Relationship Id="rId8" Type="http://schemas.openxmlformats.org/officeDocument/2006/relationships/slide" Target="slide58.xml"/><Relationship Id="rId13" Type="http://schemas.openxmlformats.org/officeDocument/2006/relationships/slide" Target="slide63.xml"/><Relationship Id="rId18" Type="http://schemas.openxmlformats.org/officeDocument/2006/relationships/slide" Target="slide68.xml"/><Relationship Id="rId26" Type="http://schemas.openxmlformats.org/officeDocument/2006/relationships/image" Target="../media/image6.png"/><Relationship Id="rId3" Type="http://schemas.openxmlformats.org/officeDocument/2006/relationships/slide" Target="slide53.xml"/><Relationship Id="rId21" Type="http://schemas.openxmlformats.org/officeDocument/2006/relationships/slide" Target="slide71.xml"/><Relationship Id="rId7" Type="http://schemas.openxmlformats.org/officeDocument/2006/relationships/slide" Target="slide57.xml"/><Relationship Id="rId12" Type="http://schemas.openxmlformats.org/officeDocument/2006/relationships/slide" Target="slide62.xml"/><Relationship Id="rId17" Type="http://schemas.openxmlformats.org/officeDocument/2006/relationships/slide" Target="slide67.xml"/><Relationship Id="rId25" Type="http://schemas.openxmlformats.org/officeDocument/2006/relationships/slide" Target="slide7.xml"/><Relationship Id="rId2" Type="http://schemas.openxmlformats.org/officeDocument/2006/relationships/notesSlide" Target="../notesSlides/notesSlide51.xml"/><Relationship Id="rId16" Type="http://schemas.openxmlformats.org/officeDocument/2006/relationships/slide" Target="slide66.xml"/><Relationship Id="rId20" Type="http://schemas.openxmlformats.org/officeDocument/2006/relationships/slide" Target="slide70.xml"/><Relationship Id="rId1" Type="http://schemas.openxmlformats.org/officeDocument/2006/relationships/slideLayout" Target="../slideLayouts/slideLayout5.xml"/><Relationship Id="rId6" Type="http://schemas.openxmlformats.org/officeDocument/2006/relationships/slide" Target="slide56.xml"/><Relationship Id="rId11" Type="http://schemas.openxmlformats.org/officeDocument/2006/relationships/slide" Target="slide61.xml"/><Relationship Id="rId24" Type="http://schemas.openxmlformats.org/officeDocument/2006/relationships/image" Target="../media/image6.png"/><Relationship Id="rId5" Type="http://schemas.openxmlformats.org/officeDocument/2006/relationships/slide" Target="slide55.xml"/><Relationship Id="rId15" Type="http://schemas.openxmlformats.org/officeDocument/2006/relationships/slide" Target="slide65.xml"/><Relationship Id="rId23" Type="http://schemas.openxmlformats.org/officeDocument/2006/relationships/slide" Target="slide73.xml"/><Relationship Id="rId28" Type="http://schemas.openxmlformats.org/officeDocument/2006/relationships/image" Target="../media/image12.svg"/><Relationship Id="rId10" Type="http://schemas.openxmlformats.org/officeDocument/2006/relationships/slide" Target="slide60.xml"/><Relationship Id="rId19" Type="http://schemas.openxmlformats.org/officeDocument/2006/relationships/slide" Target="slide69.xml"/><Relationship Id="rId4" Type="http://schemas.openxmlformats.org/officeDocument/2006/relationships/slide" Target="slide54.xml"/><Relationship Id="rId9" Type="http://schemas.openxmlformats.org/officeDocument/2006/relationships/slide" Target="slide59.xml"/><Relationship Id="rId14" Type="http://schemas.openxmlformats.org/officeDocument/2006/relationships/slide" Target="slide64.xml"/><Relationship Id="rId22" Type="http://schemas.openxmlformats.org/officeDocument/2006/relationships/slide" Target="slide72.xml"/><Relationship Id="rId27" Type="http://schemas.openxmlformats.org/officeDocument/2006/relationships/image" Target="../media/image11.png"/></Relationships>
</file>

<file path=ppt/slides/_rels/slide5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3.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5.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6.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7.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8.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9.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0.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1.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3.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5.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6.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7.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8.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slide" Target="slide30.xml"/><Relationship Id="rId12"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slide" Target="slide52.xml"/><Relationship Id="rId15" Type="http://schemas.openxmlformats.org/officeDocument/2006/relationships/image" Target="../media/image5.png"/><Relationship Id="rId10"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slide" Target="slide8.xml"/><Relationship Id="rId14" Type="http://schemas.openxmlformats.org/officeDocument/2006/relationships/slide" Target="slide74.xml"/></Relationships>
</file>

<file path=ppt/slides/_rels/slide7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9.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0.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1.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4.xml.rels><?xml version="1.0" encoding="UTF-8" standalone="yes"?>
<Relationships xmlns="http://schemas.openxmlformats.org/package/2006/relationships"><Relationship Id="rId13" Type="http://schemas.openxmlformats.org/officeDocument/2006/relationships/image" Target="../media/image13.png"/><Relationship Id="rId3" Type="http://schemas.openxmlformats.org/officeDocument/2006/relationships/image" Target="../media/image6.png"/><Relationship Id="rId12" Type="http://schemas.openxmlformats.org/officeDocument/2006/relationships/image" Target="../media/image6.png"/><Relationship Id="rId2" Type="http://schemas.openxmlformats.org/officeDocument/2006/relationships/notesSlide" Target="../notesSlides/notesSlide73.xml"/><Relationship Id="rId1" Type="http://schemas.openxmlformats.org/officeDocument/2006/relationships/slideLayout" Target="../slideLayouts/slideLayout9.xml"/><Relationship Id="rId11" Type="http://schemas.openxmlformats.org/officeDocument/2006/relationships/slide" Target="slide7.xml"/><Relationship Id="rId14" Type="http://schemas.openxmlformats.org/officeDocument/2006/relationships/image" Target="../media/image14.svg"/></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9.xml"/><Relationship Id="rId18" Type="http://schemas.openxmlformats.org/officeDocument/2006/relationships/slide" Target="slide24.xml"/><Relationship Id="rId26" Type="http://schemas.openxmlformats.org/officeDocument/2006/relationships/image" Target="../media/image6.png"/><Relationship Id="rId3" Type="http://schemas.openxmlformats.org/officeDocument/2006/relationships/slide" Target="slide9.xml"/><Relationship Id="rId21" Type="http://schemas.openxmlformats.org/officeDocument/2006/relationships/slide" Target="slide27.xml"/><Relationship Id="rId7" Type="http://schemas.openxmlformats.org/officeDocument/2006/relationships/slide" Target="slide13.xml"/><Relationship Id="rId12" Type="http://schemas.openxmlformats.org/officeDocument/2006/relationships/slide" Target="slide18.xml"/><Relationship Id="rId17" Type="http://schemas.openxmlformats.org/officeDocument/2006/relationships/slide" Target="slide23.xml"/><Relationship Id="rId25" Type="http://schemas.openxmlformats.org/officeDocument/2006/relationships/slide" Target="slide7.xml"/><Relationship Id="rId2" Type="http://schemas.openxmlformats.org/officeDocument/2006/relationships/notesSlide" Target="../notesSlides/notesSlide7.xml"/><Relationship Id="rId16" Type="http://schemas.openxmlformats.org/officeDocument/2006/relationships/slide" Target="slide22.xml"/><Relationship Id="rId20" Type="http://schemas.openxmlformats.org/officeDocument/2006/relationships/slide" Target="slide26.xml"/><Relationship Id="rId1" Type="http://schemas.openxmlformats.org/officeDocument/2006/relationships/slideLayout" Target="../slideLayouts/slideLayout3.xml"/><Relationship Id="rId6" Type="http://schemas.openxmlformats.org/officeDocument/2006/relationships/slide" Target="slide12.xml"/><Relationship Id="rId11" Type="http://schemas.openxmlformats.org/officeDocument/2006/relationships/slide" Target="slide17.xml"/><Relationship Id="rId24" Type="http://schemas.openxmlformats.org/officeDocument/2006/relationships/image" Target="../media/image6.png"/><Relationship Id="rId5" Type="http://schemas.openxmlformats.org/officeDocument/2006/relationships/slide" Target="slide11.xml"/><Relationship Id="rId15" Type="http://schemas.openxmlformats.org/officeDocument/2006/relationships/slide" Target="slide21.xml"/><Relationship Id="rId23" Type="http://schemas.openxmlformats.org/officeDocument/2006/relationships/slide" Target="slide29.xml"/><Relationship Id="rId28" Type="http://schemas.openxmlformats.org/officeDocument/2006/relationships/image" Target="../media/image8.svg"/><Relationship Id="rId10" Type="http://schemas.openxmlformats.org/officeDocument/2006/relationships/slide" Target="slide16.xml"/><Relationship Id="rId19" Type="http://schemas.openxmlformats.org/officeDocument/2006/relationships/slide" Target="slide25.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20.xml"/><Relationship Id="rId22" Type="http://schemas.openxmlformats.org/officeDocument/2006/relationships/slide" Target="slide28.xml"/><Relationship Id="rId27"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png"/><Relationship Id="rId7" Type="http://schemas.openxmlformats.org/officeDocument/2006/relationships/slide" Target="slide8.xml"/><Relationship Id="rId2" Type="http://schemas.openxmlformats.org/officeDocument/2006/relationships/notesSlide" Target="../notesSlides/notesSlide8.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slide" Target="slide7.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de-DE" dirty="0"/>
              <a:t>Worum geht es?</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de-DE" sz="1800" dirty="0"/>
              <a:t>Das </a:t>
            </a:r>
            <a:r>
              <a:rPr lang="de-DE" sz="1800" b="1" dirty="0">
                <a:highlight>
                  <a:srgbClr val="FFFF00"/>
                </a:highlight>
              </a:rPr>
              <a:t>„[Titel des Spiels einfügen]“</a:t>
            </a:r>
            <a:r>
              <a:rPr lang="de-DE" sz="1800" b="1" dirty="0"/>
              <a:t>-Spiel </a:t>
            </a:r>
            <a:r>
              <a:rPr lang="de-DE" sz="1800" dirty="0"/>
              <a:t>will </a:t>
            </a:r>
            <a:r>
              <a:rPr lang="de-DE" sz="1800" dirty="0">
                <a:highlight>
                  <a:srgbClr val="FFFF00"/>
                </a:highlight>
              </a:rPr>
              <a:t>[Zielgruppe einfügen]</a:t>
            </a:r>
            <a:r>
              <a:rPr lang="de-DE" sz="1800" dirty="0"/>
              <a:t> auf spielerische Art für </a:t>
            </a:r>
            <a:r>
              <a:rPr lang="de-DE" sz="1800" dirty="0">
                <a:highlight>
                  <a:srgbClr val="FFFF00"/>
                </a:highlight>
              </a:rPr>
              <a:t>[Thema einfügen]</a:t>
            </a:r>
            <a:r>
              <a:rPr lang="de-DE" sz="1800" dirty="0"/>
              <a:t> interessieren, sie sensibilisieren und in einen gemeinsamen Austausch darüber bringen. </a:t>
            </a:r>
          </a:p>
          <a:p>
            <a:r>
              <a:rPr lang="de-DE" sz="1800" dirty="0"/>
              <a:t>Durch gezielte Fragen und den Dialog untereinander werden sich die Teilnehmenden während des Spiels ihrer eigenen Wahrnehmungen und Handlungsweisen bewusster und lernen zudem andere Perspektiven kennen.</a:t>
            </a:r>
          </a:p>
          <a:p>
            <a:r>
              <a:rPr lang="de-DE" sz="1800" dirty="0"/>
              <a:t>So entsteht für alle individuell ein größeres Handlungsrepertoire und die Teilnehmenden erleben, dass sie nicht allein vor den Herausforderungen der </a:t>
            </a:r>
            <a:r>
              <a:rPr lang="de-DE" sz="1800" dirty="0">
                <a:highlight>
                  <a:srgbClr val="FFFF00"/>
                </a:highlight>
              </a:rPr>
              <a:t>[Thema einfügen]</a:t>
            </a:r>
            <a:r>
              <a:rPr lang="de-DE" sz="1800" dirty="0"/>
              <a:t> stehen.</a:t>
            </a:r>
          </a:p>
          <a:p>
            <a:r>
              <a:rPr lang="de-DE" sz="1800" dirty="0"/>
              <a:t>Außerdem bekommen sie im Idealfall Lust, sich zu einem späteren Zeitpunkt mit Unterstützung der </a:t>
            </a:r>
            <a:r>
              <a:rPr lang="de-DE" sz="1800" dirty="0">
                <a:highlight>
                  <a:srgbClr val="FFFF00"/>
                </a:highlight>
              </a:rPr>
              <a:t>[ergänzendes Material und Angebote einfügen]</a:t>
            </a:r>
            <a:r>
              <a:rPr lang="de-DE" sz="1800" dirty="0"/>
              <a:t> mit einzelnen Aspekten tiefer und wissenschaftlich fundiert auseinanderzusetzen. </a:t>
            </a:r>
          </a:p>
          <a:p>
            <a:r>
              <a:rPr lang="de-DE" sz="1800" dirty="0"/>
              <a:t>Die Fragen im Spiel basieren auf „typischen Fragen“, die </a:t>
            </a:r>
            <a:r>
              <a:rPr lang="de-DE" sz="1800" dirty="0">
                <a:highlight>
                  <a:srgbClr val="FFFF00"/>
                </a:highlight>
              </a:rPr>
              <a:t>[Herkunft der Fragen einfügen]</a:t>
            </a:r>
            <a:r>
              <a:rPr lang="de-DE" sz="1800" dirty="0"/>
              <a:t> häufiger gestellt werden.</a:t>
            </a:r>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02</a:t>
            </a:r>
          </a:p>
        </p:txBody>
      </p:sp>
      <p:sp>
        <p:nvSpPr>
          <p:cNvPr id="6" name="Inhaltsplatzhalter 5">
            <a:extLst>
              <a:ext uri="{FF2B5EF4-FFF2-40B4-BE49-F238E27FC236}">
                <a16:creationId xmlns:a16="http://schemas.microsoft.com/office/drawing/2014/main" id="{7EA99278-B183-C2BD-98F3-DD20916A3D27}"/>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7" name="Inhaltsplatzhalter 6">
            <a:extLst>
              <a:ext uri="{FF2B5EF4-FFF2-40B4-BE49-F238E27FC236}">
                <a16:creationId xmlns:a16="http://schemas.microsoft.com/office/drawing/2014/main" id="{19FF144E-C4DB-465F-B05B-2C8C659B85DC}"/>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8" name="Rechteck 7">
            <a:extLst>
              <a:ext uri="{FF2B5EF4-FFF2-40B4-BE49-F238E27FC236}">
                <a16:creationId xmlns:a16="http://schemas.microsoft.com/office/drawing/2014/main" id="{8EC0731B-733D-EED3-EC67-15A3A0EB6ABC}"/>
              </a:ext>
              <a:ext uri="{C183D7F6-B498-43B3-948B-1728B52AA6E4}">
                <adec:decorative xmlns:adec="http://schemas.microsoft.com/office/drawing/2017/decorative" val="1"/>
              </a:ext>
            </a:extLst>
          </p:cNvPr>
          <p:cNvSpPr/>
          <p:nvPr/>
        </p:nvSpPr>
        <p:spPr>
          <a:xfrm>
            <a:off x="838199" y="6173577"/>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2372591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03</a:t>
            </a:r>
          </a:p>
        </p:txBody>
      </p:sp>
      <p:sp>
        <p:nvSpPr>
          <p:cNvPr id="4" name="Inhaltsplatzhalter 3">
            <a:extLst>
              <a:ext uri="{FF2B5EF4-FFF2-40B4-BE49-F238E27FC236}">
                <a16:creationId xmlns:a16="http://schemas.microsoft.com/office/drawing/2014/main" id="{B70C9635-5FF9-8F29-E02A-C8D7B7DF666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6A61269-89BD-1032-70B7-9CF73C14701E}"/>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692C57FF-0F80-E643-E49E-281CF6FBF460}"/>
              </a:ext>
              <a:ext uri="{C183D7F6-B498-43B3-948B-1728B52AA6E4}">
                <adec:decorative xmlns:adec="http://schemas.microsoft.com/office/drawing/2017/decorative" val="1"/>
              </a:ext>
            </a:extLst>
          </p:cNvPr>
          <p:cNvSpPr/>
          <p:nvPr/>
        </p:nvSpPr>
        <p:spPr>
          <a:xfrm>
            <a:off x="838199" y="60333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1261900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04</a:t>
            </a:r>
          </a:p>
        </p:txBody>
      </p:sp>
      <p:sp>
        <p:nvSpPr>
          <p:cNvPr id="4" name="Inhaltsplatzhalter 3">
            <a:extLst>
              <a:ext uri="{FF2B5EF4-FFF2-40B4-BE49-F238E27FC236}">
                <a16:creationId xmlns:a16="http://schemas.microsoft.com/office/drawing/2014/main" id="{B057EEBF-F9C8-9AE8-3761-909BFF715AF7}"/>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E52C69E-3E78-B46E-EC5D-CA202BFB8838}"/>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E28AD8CA-00CD-0300-6B02-BB5434A69513}"/>
              </a:ext>
              <a:ext uri="{C183D7F6-B498-43B3-948B-1728B52AA6E4}">
                <adec:decorative xmlns:adec="http://schemas.microsoft.com/office/drawing/2017/decorative" val="1"/>
              </a:ext>
            </a:extLst>
          </p:cNvPr>
          <p:cNvSpPr/>
          <p:nvPr/>
        </p:nvSpPr>
        <p:spPr>
          <a:xfrm>
            <a:off x="838199" y="5981339"/>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8603691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05</a:t>
            </a:r>
          </a:p>
        </p:txBody>
      </p:sp>
      <p:sp>
        <p:nvSpPr>
          <p:cNvPr id="4" name="Inhaltsplatzhalter 3">
            <a:extLst>
              <a:ext uri="{FF2B5EF4-FFF2-40B4-BE49-F238E27FC236}">
                <a16:creationId xmlns:a16="http://schemas.microsoft.com/office/drawing/2014/main" id="{FB72EAE6-01D8-30F2-F9E2-63792F9F9AE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A6E00606-9546-4B02-0D49-5348F5E7759A}"/>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8"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10"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1"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C3D5B20A-E554-30B1-5CB5-240B18794847}"/>
              </a:ext>
              <a:ext uri="{C183D7F6-B498-43B3-948B-1728B52AA6E4}">
                <adec:decorative xmlns:adec="http://schemas.microsoft.com/office/drawing/2017/decorative" val="1"/>
              </a:ext>
            </a:extLst>
          </p:cNvPr>
          <p:cNvSpPr/>
          <p:nvPr/>
        </p:nvSpPr>
        <p:spPr>
          <a:xfrm>
            <a:off x="838199" y="59865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8190752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06</a:t>
            </a:r>
          </a:p>
        </p:txBody>
      </p:sp>
      <p:sp>
        <p:nvSpPr>
          <p:cNvPr id="4" name="Inhaltsplatzhalter 3">
            <a:extLst>
              <a:ext uri="{FF2B5EF4-FFF2-40B4-BE49-F238E27FC236}">
                <a16:creationId xmlns:a16="http://schemas.microsoft.com/office/drawing/2014/main" id="{3BEFDE60-D3C1-C05E-C014-67283EC76C9D}"/>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AC4137C8-5027-04BF-3334-1A32D4EBDFC3}"/>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CB8BE5E7-9EF6-DCA4-C12C-632DF2774269}"/>
              </a:ext>
              <a:ext uri="{C183D7F6-B498-43B3-948B-1728B52AA6E4}">
                <adec:decorative xmlns:adec="http://schemas.microsoft.com/office/drawing/2017/decorative" val="1"/>
              </a:ext>
            </a:extLst>
          </p:cNvPr>
          <p:cNvSpPr/>
          <p:nvPr/>
        </p:nvSpPr>
        <p:spPr>
          <a:xfrm>
            <a:off x="838199" y="593458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6859338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07</a:t>
            </a:r>
          </a:p>
        </p:txBody>
      </p:sp>
      <p:sp>
        <p:nvSpPr>
          <p:cNvPr id="4" name="Inhaltsplatzhalter 3">
            <a:extLst>
              <a:ext uri="{FF2B5EF4-FFF2-40B4-BE49-F238E27FC236}">
                <a16:creationId xmlns:a16="http://schemas.microsoft.com/office/drawing/2014/main" id="{C2B5D370-A220-3359-3050-07CFB3C2344E}"/>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9237BC21-42D7-B06B-7E75-F8416582EFF7}"/>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5215F6D-F036-D031-604F-8E1CE469C607}"/>
              </a:ext>
              <a:ext uri="{C183D7F6-B498-43B3-948B-1728B52AA6E4}">
                <adec:decorative xmlns:adec="http://schemas.microsoft.com/office/drawing/2017/decorative" val="1"/>
              </a:ext>
            </a:extLst>
          </p:cNvPr>
          <p:cNvSpPr/>
          <p:nvPr/>
        </p:nvSpPr>
        <p:spPr>
          <a:xfrm>
            <a:off x="838199" y="6059275"/>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9235744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08</a:t>
            </a:r>
          </a:p>
        </p:txBody>
      </p:sp>
      <p:sp>
        <p:nvSpPr>
          <p:cNvPr id="5" name="Inhaltsplatzhalter 4">
            <a:extLst>
              <a:ext uri="{FF2B5EF4-FFF2-40B4-BE49-F238E27FC236}">
                <a16:creationId xmlns:a16="http://schemas.microsoft.com/office/drawing/2014/main" id="{37E262F4-68A7-743E-328E-8426685DA6D6}"/>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6" name="Inhaltsplatzhalter 5">
            <a:extLst>
              <a:ext uri="{FF2B5EF4-FFF2-40B4-BE49-F238E27FC236}">
                <a16:creationId xmlns:a16="http://schemas.microsoft.com/office/drawing/2014/main" id="{2BE1B06D-F2BA-DB38-909A-7C38BBB3E84C}"/>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a:p>
            <a:endParaRPr lang="de-DE" dirty="0"/>
          </a:p>
          <a:p>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9"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0"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1"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7" name="Rechteck 6">
            <a:extLst>
              <a:ext uri="{FF2B5EF4-FFF2-40B4-BE49-F238E27FC236}">
                <a16:creationId xmlns:a16="http://schemas.microsoft.com/office/drawing/2014/main" id="{18B8100E-82DD-3223-5BA1-010A4781B666}"/>
              </a:ext>
              <a:ext uri="{C183D7F6-B498-43B3-948B-1728B52AA6E4}">
                <adec:decorative xmlns:adec="http://schemas.microsoft.com/office/drawing/2017/decorative" val="1"/>
              </a:ext>
            </a:extLst>
          </p:cNvPr>
          <p:cNvSpPr/>
          <p:nvPr/>
        </p:nvSpPr>
        <p:spPr>
          <a:xfrm>
            <a:off x="838199" y="6074860"/>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0643501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09</a:t>
            </a:r>
          </a:p>
        </p:txBody>
      </p:sp>
      <p:sp>
        <p:nvSpPr>
          <p:cNvPr id="4" name="Inhaltsplatzhalter 3">
            <a:extLst>
              <a:ext uri="{FF2B5EF4-FFF2-40B4-BE49-F238E27FC236}">
                <a16:creationId xmlns:a16="http://schemas.microsoft.com/office/drawing/2014/main" id="{89F939B2-261F-F3F7-25D8-13E965BFE165}"/>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6B90348-0636-919F-BFF9-C5C1567021B1}"/>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a:p>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569AE6E-8C1E-D8B1-D584-10040B52D2B5}"/>
              </a:ext>
              <a:ext uri="{C183D7F6-B498-43B3-948B-1728B52AA6E4}">
                <adec:decorative xmlns:adec="http://schemas.microsoft.com/office/drawing/2017/decorative" val="1"/>
              </a:ext>
            </a:extLst>
          </p:cNvPr>
          <p:cNvSpPr/>
          <p:nvPr/>
        </p:nvSpPr>
        <p:spPr>
          <a:xfrm>
            <a:off x="838199" y="59761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9049148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10</a:t>
            </a:r>
          </a:p>
        </p:txBody>
      </p:sp>
      <p:sp>
        <p:nvSpPr>
          <p:cNvPr id="4" name="Inhaltsplatzhalter 3">
            <a:extLst>
              <a:ext uri="{FF2B5EF4-FFF2-40B4-BE49-F238E27FC236}">
                <a16:creationId xmlns:a16="http://schemas.microsoft.com/office/drawing/2014/main" id="{2A2103EE-E71A-368C-1775-89593FFF0CE3}"/>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35F99F21-F382-2E50-600D-245715AE2B8F}"/>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9"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11"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2"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3"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D7957EB-3927-5C54-7581-195278F8DB6C}"/>
              </a:ext>
              <a:ext uri="{C183D7F6-B498-43B3-948B-1728B52AA6E4}">
                <adec:decorative xmlns:adec="http://schemas.microsoft.com/office/drawing/2017/decorative" val="1"/>
              </a:ext>
            </a:extLst>
          </p:cNvPr>
          <p:cNvSpPr/>
          <p:nvPr/>
        </p:nvSpPr>
        <p:spPr>
          <a:xfrm>
            <a:off x="838199" y="585145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661094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11</a:t>
            </a:r>
          </a:p>
        </p:txBody>
      </p:sp>
      <p:sp>
        <p:nvSpPr>
          <p:cNvPr id="4" name="Inhaltsplatzhalter 3">
            <a:extLst>
              <a:ext uri="{FF2B5EF4-FFF2-40B4-BE49-F238E27FC236}">
                <a16:creationId xmlns:a16="http://schemas.microsoft.com/office/drawing/2014/main" id="{190333F3-F620-3B7F-C40B-BA84C2B035F9}"/>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F4C21AD2-A73B-F330-1E44-88DEFEF37786}"/>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3BB7331C-BCF0-5C6F-F01B-08F8A2082AED}"/>
              </a:ext>
              <a:ext uri="{C183D7F6-B498-43B3-948B-1728B52AA6E4}">
                <adec:decorative xmlns:adec="http://schemas.microsoft.com/office/drawing/2017/decorative" val="1"/>
              </a:ext>
            </a:extLst>
          </p:cNvPr>
          <p:cNvSpPr/>
          <p:nvPr/>
        </p:nvSpPr>
        <p:spPr>
          <a:xfrm>
            <a:off x="838199" y="596056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415405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de-DE" dirty="0"/>
              <a:t>Hinweise zum Spiel</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2007648"/>
            <a:ext cx="10502465" cy="4351338"/>
          </a:xfrm>
        </p:spPr>
        <p:txBody>
          <a:bodyPr>
            <a:noAutofit/>
          </a:bodyPr>
          <a:lstStyle/>
          <a:p>
            <a:pPr>
              <a:spcBef>
                <a:spcPts val="600"/>
              </a:spcBef>
            </a:pPr>
            <a:r>
              <a:rPr lang="de-DE" sz="1200" dirty="0"/>
              <a:t>Die ursprüngliche Spielidee entstammt dem Spiel „Diversity – Gemeinsam Vielfalt gestalten“, welches von DB Schenker (Schweden), der Deutschen Bahn AG und der Charta der Vielfalt e. V. entwickelt wurde und für die Sensibilisierung von Beschäftigten in Unternehmen gedacht ist.</a:t>
            </a:r>
          </a:p>
          <a:p>
            <a:pPr>
              <a:spcBef>
                <a:spcPts val="600"/>
              </a:spcBef>
            </a:pPr>
            <a:r>
              <a:rPr lang="de-DE" sz="1200" dirty="0"/>
              <a:t>Im Rahmen des BMBF-finanzierten Universitätskollegs der Universität Hamburg wurde darauf aufbauend „Mensch tausch dich aus“ als Brettspiel entwickelt, das einen ähnlichen Spielablauf hat, aber gezielt Diversität an Hochschulen im Allgemeinen und an der Universität Hamburg im Speziellen thematisiert.</a:t>
            </a:r>
          </a:p>
          <a:p>
            <a:pPr>
              <a:spcBef>
                <a:spcPts val="600"/>
              </a:spcBef>
            </a:pPr>
            <a:r>
              <a:rPr lang="de-DE" sz="1200" dirty="0"/>
              <a:t>Um das Spiel-Prinzip auch auf andere Themenfelder übertragbar zu machen und das Aktualisieren zu erleichtern, wurde das Spiel am Hamburger Zentrum für Universitäres Lehren und Lernen (HUL) der Universität Hamburg (UHH) auf PowerPoint übertragen. Hierdurch werden auch die didaktischen Einsatzmöglich-</a:t>
            </a:r>
            <a:r>
              <a:rPr lang="de-DE" sz="1200" dirty="0" err="1"/>
              <a:t>keiten</a:t>
            </a:r>
            <a:r>
              <a:rPr lang="de-DE" sz="1200" dirty="0"/>
              <a:t> noch einmal erweitert (z. B. können so auch Studierende selbst Fragen erstellen).</a:t>
            </a:r>
          </a:p>
          <a:p>
            <a:pPr>
              <a:spcBef>
                <a:spcPts val="600"/>
              </a:spcBef>
            </a:pPr>
            <a:r>
              <a:rPr lang="de-DE" sz="1200" dirty="0">
                <a:solidFill>
                  <a:srgbClr val="0271BB"/>
                </a:solidFill>
              </a:rPr>
              <a:t>Sie können diese PowerPoint-Datei gern kopieren und </a:t>
            </a:r>
            <a:r>
              <a:rPr lang="de-DE" sz="1200" b="1" dirty="0">
                <a:solidFill>
                  <a:srgbClr val="0271BB"/>
                </a:solidFill>
              </a:rPr>
              <a:t>an Ihre eigenen Bedürfnisse und Themen anpassen</a:t>
            </a:r>
            <a:r>
              <a:rPr lang="de-DE" sz="1200" dirty="0">
                <a:solidFill>
                  <a:srgbClr val="0271BB"/>
                </a:solidFill>
              </a:rPr>
              <a:t>. Bei der Erstellung der Vorlage haben wir so weit wie möglich die Corporate-Design-Vorgaben der UHH beachtet. Sollten Sie die entsprechenden Schriftarten nicht auf Ihrem Endgerät installiert haben, können Sie die Schriftart in PowerPoint im Reiter Entwurf bei „Varianten“ im Dropdown-Menü im Menüpunkt Schriftarten ganz unten bei „Schriftart anpassen“ an auf Ihrem Gerät verfügbare Schriftarten für alle Folien einfach anpassen.</a:t>
            </a:r>
          </a:p>
          <a:p>
            <a:pPr>
              <a:spcBef>
                <a:spcPts val="600"/>
              </a:spcBef>
            </a:pPr>
            <a:r>
              <a:rPr lang="de-DE" sz="1200" dirty="0"/>
              <a:t>Weitere Informationen zum HUL und den Angeboten des HUL finden Sie hier: </a:t>
            </a:r>
            <a:r>
              <a:rPr lang="de-DE" sz="1200" dirty="0">
                <a:solidFill>
                  <a:srgbClr val="0271BB"/>
                </a:solidFill>
                <a:hlinkClick r:id="rId3">
                  <a:extLst>
                    <a:ext uri="{A12FA001-AC4F-418D-AE19-62706E023703}">
                      <ahyp:hlinkClr xmlns:ahyp="http://schemas.microsoft.com/office/drawing/2018/hyperlinkcolor" val="tx"/>
                    </a:ext>
                  </a:extLst>
                </a:hlinkClick>
              </a:rPr>
              <a:t>https://www.hul.uni-hamburg.de/ueber-uns.html</a:t>
            </a:r>
            <a:r>
              <a:rPr lang="de-DE" sz="1200" dirty="0">
                <a:solidFill>
                  <a:srgbClr val="0271BB"/>
                </a:solidFill>
              </a:rPr>
              <a:t> </a:t>
            </a:r>
          </a:p>
          <a:p>
            <a:pPr>
              <a:spcBef>
                <a:spcPts val="600"/>
              </a:spcBef>
            </a:pPr>
            <a:endParaRPr lang="de-DE" sz="1200" b="1" dirty="0"/>
          </a:p>
          <a:p>
            <a:pPr>
              <a:spcBef>
                <a:spcPts val="600"/>
              </a:spcBef>
            </a:pPr>
            <a:r>
              <a:rPr lang="de-DE" sz="1200" b="1" dirty="0"/>
              <a:t>Bei Fragen zum Spiel wenden Sie sich bitte an: </a:t>
            </a:r>
          </a:p>
          <a:p>
            <a:pPr>
              <a:spcBef>
                <a:spcPts val="600"/>
              </a:spcBef>
            </a:pPr>
            <a:r>
              <a:rPr lang="de-DE" sz="1200" b="1" dirty="0">
                <a:solidFill>
                  <a:srgbClr val="0271BB"/>
                </a:solidFill>
              </a:rPr>
              <a:t>PPT-Adaption</a:t>
            </a:r>
            <a:br>
              <a:rPr lang="de-DE" sz="1200" dirty="0"/>
            </a:br>
            <a:r>
              <a:rPr lang="de-DE" sz="1200" dirty="0"/>
              <a:t>Gunda Mohr </a:t>
            </a:r>
            <a:br>
              <a:rPr lang="de-DE" sz="1200" dirty="0"/>
            </a:br>
            <a:r>
              <a:rPr lang="de-DE" sz="1200" dirty="0">
                <a:solidFill>
                  <a:srgbClr val="0271BB"/>
                </a:solidFill>
                <a:hlinkClick r:id="rId4">
                  <a:extLst>
                    <a:ext uri="{A12FA001-AC4F-418D-AE19-62706E023703}">
                      <ahyp:hlinkClr xmlns:ahyp="http://schemas.microsoft.com/office/drawing/2018/hyperlinkcolor" val="tx"/>
                    </a:ext>
                  </a:extLst>
                </a:hlinkClick>
              </a:rPr>
              <a:t>gunda.mohr@uni-hamburg.de</a:t>
            </a:r>
            <a:endParaRPr lang="de-DE" sz="1200" dirty="0"/>
          </a:p>
          <a:p>
            <a:pPr>
              <a:spcBef>
                <a:spcPts val="600"/>
              </a:spcBef>
            </a:pPr>
            <a:r>
              <a:rPr lang="de-DE" sz="1200" b="1" dirty="0">
                <a:solidFill>
                  <a:srgbClr val="0271BB"/>
                </a:solidFill>
              </a:rPr>
              <a:t>Diversity-Brettspiel</a:t>
            </a:r>
            <a:br>
              <a:rPr lang="de-DE" sz="1200" dirty="0"/>
            </a:br>
            <a:r>
              <a:rPr lang="de-DE" sz="1200" dirty="0"/>
              <a:t>Susanne Wesner </a:t>
            </a:r>
            <a:br>
              <a:rPr lang="de-DE" sz="1200" dirty="0"/>
            </a:br>
            <a:r>
              <a:rPr lang="de-DE" sz="120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de-DE" sz="120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Diese Folie bitte nicht löschen. Danke.</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12</a:t>
            </a:r>
          </a:p>
        </p:txBody>
      </p:sp>
      <p:sp>
        <p:nvSpPr>
          <p:cNvPr id="4" name="Inhaltsplatzhalter 3">
            <a:extLst>
              <a:ext uri="{FF2B5EF4-FFF2-40B4-BE49-F238E27FC236}">
                <a16:creationId xmlns:a16="http://schemas.microsoft.com/office/drawing/2014/main" id="{E11C33FC-D795-E38C-8C81-DCC4CEA963AD}"/>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5AB3C82D-BA0B-4F8D-1E57-30DC09D5D71E}"/>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5D9D5D2C-AF89-5E56-78AD-9E6C72DE6877}"/>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351615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13</a:t>
            </a:r>
          </a:p>
        </p:txBody>
      </p:sp>
      <p:sp>
        <p:nvSpPr>
          <p:cNvPr id="4" name="Inhaltsplatzhalter 3">
            <a:extLst>
              <a:ext uri="{FF2B5EF4-FFF2-40B4-BE49-F238E27FC236}">
                <a16:creationId xmlns:a16="http://schemas.microsoft.com/office/drawing/2014/main" id="{3C00DA40-2C14-2F80-8951-2631EBFB0CB8}"/>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C4E15D92-DC7E-4C7B-993B-C640BF442909}"/>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2C833A49-A8EE-3E8D-7C66-0F01DF504832}"/>
              </a:ext>
              <a:ext uri="{C183D7F6-B498-43B3-948B-1728B52AA6E4}">
                <adec:decorative xmlns:adec="http://schemas.microsoft.com/office/drawing/2017/decorative" val="1"/>
              </a:ext>
            </a:extLst>
          </p:cNvPr>
          <p:cNvSpPr/>
          <p:nvPr/>
        </p:nvSpPr>
        <p:spPr>
          <a:xfrm>
            <a:off x="838199" y="595536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84776925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14</a:t>
            </a:r>
          </a:p>
        </p:txBody>
      </p:sp>
      <p:sp>
        <p:nvSpPr>
          <p:cNvPr id="4" name="Inhaltsplatzhalter 3">
            <a:extLst>
              <a:ext uri="{FF2B5EF4-FFF2-40B4-BE49-F238E27FC236}">
                <a16:creationId xmlns:a16="http://schemas.microsoft.com/office/drawing/2014/main" id="{3782FDD7-3128-DE98-B47C-5C7B74C5C58E}"/>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B829127-CE24-1EF1-787C-EF1DE503FE19}"/>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E96B6B8-2180-7AC7-1085-AB12745F9D45}"/>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6229439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15</a:t>
            </a:r>
          </a:p>
        </p:txBody>
      </p:sp>
      <p:sp>
        <p:nvSpPr>
          <p:cNvPr id="4" name="Inhaltsplatzhalter 3">
            <a:extLst>
              <a:ext uri="{FF2B5EF4-FFF2-40B4-BE49-F238E27FC236}">
                <a16:creationId xmlns:a16="http://schemas.microsoft.com/office/drawing/2014/main" id="{56C36B49-A5C9-F3D6-E969-F03B46EC159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975C33D0-C83F-F941-710C-02550CCCCF07}"/>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A36419C2-8D6F-37FD-7F9D-02387C89D7EB}"/>
              </a:ext>
              <a:ext uri="{C183D7F6-B498-43B3-948B-1728B52AA6E4}">
                <adec:decorative xmlns:adec="http://schemas.microsoft.com/office/drawing/2017/decorative" val="1"/>
              </a:ext>
            </a:extLst>
          </p:cNvPr>
          <p:cNvSpPr/>
          <p:nvPr/>
        </p:nvSpPr>
        <p:spPr>
          <a:xfrm>
            <a:off x="838199" y="569559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550311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16</a:t>
            </a:r>
          </a:p>
        </p:txBody>
      </p:sp>
      <p:sp>
        <p:nvSpPr>
          <p:cNvPr id="4" name="Inhaltsplatzhalter 3">
            <a:extLst>
              <a:ext uri="{FF2B5EF4-FFF2-40B4-BE49-F238E27FC236}">
                <a16:creationId xmlns:a16="http://schemas.microsoft.com/office/drawing/2014/main" id="{878CE35E-109D-3FF8-BD89-F07B3AD2B1B7}"/>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F4D64292-C586-DC98-8547-36AA29C523B2}"/>
              </a:ext>
            </a:extLst>
          </p:cNvPr>
          <p:cNvSpPr>
            <a:spLocks noGrp="1"/>
          </p:cNvSpPr>
          <p:nvPr>
            <p:ph sz="half" idx="2"/>
          </p:nvPr>
        </p:nvSpPr>
        <p:spPr/>
        <p:txBody>
          <a:bodyPr>
            <a:normAutofit/>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01F3934-064F-11D7-8562-FA66E603B47C}"/>
              </a:ext>
              <a:ext uri="{C183D7F6-B498-43B3-948B-1728B52AA6E4}">
                <adec:decorative xmlns:adec="http://schemas.microsoft.com/office/drawing/2017/decorative" val="1"/>
              </a:ext>
            </a:extLst>
          </p:cNvPr>
          <p:cNvSpPr/>
          <p:nvPr/>
        </p:nvSpPr>
        <p:spPr>
          <a:xfrm>
            <a:off x="838199" y="59086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918461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17</a:t>
            </a:r>
          </a:p>
        </p:txBody>
      </p:sp>
      <p:sp>
        <p:nvSpPr>
          <p:cNvPr id="4" name="Inhaltsplatzhalter 3">
            <a:extLst>
              <a:ext uri="{FF2B5EF4-FFF2-40B4-BE49-F238E27FC236}">
                <a16:creationId xmlns:a16="http://schemas.microsoft.com/office/drawing/2014/main" id="{3FF1F3F2-9853-BDBA-6E61-DE21686D9841}"/>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8A2365EE-06D5-3C09-7B4E-0A48C872EA72}"/>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CC790BC-05F3-4843-6497-08BC9D240E3D}"/>
              </a:ext>
              <a:ext uri="{C183D7F6-B498-43B3-948B-1728B52AA6E4}">
                <adec:decorative xmlns:adec="http://schemas.microsoft.com/office/drawing/2017/decorative" val="1"/>
              </a:ext>
            </a:extLst>
          </p:cNvPr>
          <p:cNvSpPr/>
          <p:nvPr/>
        </p:nvSpPr>
        <p:spPr>
          <a:xfrm>
            <a:off x="838199" y="5924193"/>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7308617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18</a:t>
            </a:r>
          </a:p>
        </p:txBody>
      </p:sp>
      <p:sp>
        <p:nvSpPr>
          <p:cNvPr id="4" name="Inhaltsplatzhalter 3">
            <a:extLst>
              <a:ext uri="{FF2B5EF4-FFF2-40B4-BE49-F238E27FC236}">
                <a16:creationId xmlns:a16="http://schemas.microsoft.com/office/drawing/2014/main" id="{5812F414-92D0-15E8-8B72-950DFB2DEAFF}"/>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DEC1FB1-EE7C-B949-0B07-4D6F1187C6F4}"/>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3F24082-CBEA-E5BE-C4A2-231CDED828BF}"/>
              </a:ext>
              <a:ext uri="{C183D7F6-B498-43B3-948B-1728B52AA6E4}">
                <adec:decorative xmlns:adec="http://schemas.microsoft.com/office/drawing/2017/decorative" val="1"/>
              </a:ext>
            </a:extLst>
          </p:cNvPr>
          <p:cNvSpPr/>
          <p:nvPr/>
        </p:nvSpPr>
        <p:spPr>
          <a:xfrm>
            <a:off x="838199" y="5955358"/>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5037632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19</a:t>
            </a:r>
          </a:p>
        </p:txBody>
      </p:sp>
      <p:sp>
        <p:nvSpPr>
          <p:cNvPr id="4" name="Inhaltsplatzhalter 3">
            <a:extLst>
              <a:ext uri="{FF2B5EF4-FFF2-40B4-BE49-F238E27FC236}">
                <a16:creationId xmlns:a16="http://schemas.microsoft.com/office/drawing/2014/main" id="{C17B941E-36A0-CA1B-A68F-E318C1D3D04C}"/>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6C9248C-5DC0-E251-A13B-8E9F0250D526}"/>
              </a:ext>
            </a:extLst>
          </p:cNvPr>
          <p:cNvSpPr>
            <a:spLocks noGrp="1"/>
          </p:cNvSpPr>
          <p:nvPr>
            <p:ph sz="half" idx="2"/>
          </p:nvPr>
        </p:nvSpPr>
        <p:spPr/>
        <p:txBody>
          <a:bodyPr>
            <a:normAutofit/>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C9D2AC6-7450-B52A-068B-425F4B27EFFE}"/>
              </a:ext>
              <a:ext uri="{C183D7F6-B498-43B3-948B-1728B52AA6E4}">
                <adec:decorative xmlns:adec="http://schemas.microsoft.com/office/drawing/2017/decorative" val="1"/>
              </a:ext>
            </a:extLst>
          </p:cNvPr>
          <p:cNvSpPr/>
          <p:nvPr/>
        </p:nvSpPr>
        <p:spPr>
          <a:xfrm>
            <a:off x="838199" y="599173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8508486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20</a:t>
            </a:r>
          </a:p>
        </p:txBody>
      </p:sp>
      <p:sp>
        <p:nvSpPr>
          <p:cNvPr id="4" name="Inhaltsplatzhalter 3">
            <a:extLst>
              <a:ext uri="{FF2B5EF4-FFF2-40B4-BE49-F238E27FC236}">
                <a16:creationId xmlns:a16="http://schemas.microsoft.com/office/drawing/2014/main" id="{98DED677-065B-1298-5F2C-213035D1A993}"/>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11CCA922-7752-E9E6-559E-BBCBBFD9968B}"/>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FAB9E089-BA77-7AA5-80E1-98D932F38D96}"/>
              </a:ext>
              <a:ext uri="{C183D7F6-B498-43B3-948B-1728B52AA6E4}">
                <adec:decorative xmlns:adec="http://schemas.microsoft.com/office/drawing/2017/decorative" val="1"/>
              </a:ext>
            </a:extLst>
          </p:cNvPr>
          <p:cNvSpPr/>
          <p:nvPr/>
        </p:nvSpPr>
        <p:spPr>
          <a:xfrm>
            <a:off x="838199" y="59709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6310979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21</a:t>
            </a:r>
          </a:p>
        </p:txBody>
      </p:sp>
      <p:sp>
        <p:nvSpPr>
          <p:cNvPr id="4" name="Inhaltsplatzhalter 3">
            <a:extLst>
              <a:ext uri="{FF2B5EF4-FFF2-40B4-BE49-F238E27FC236}">
                <a16:creationId xmlns:a16="http://schemas.microsoft.com/office/drawing/2014/main" id="{F7AEF29B-469D-9989-AA68-82CA502E1346}"/>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D4B6141C-B232-7CD4-0EE6-B4866BE18D98}"/>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1CDF1AF-EF25-6731-20A1-45FB8B375096}"/>
              </a:ext>
              <a:ext uri="{C183D7F6-B498-43B3-948B-1728B52AA6E4}">
                <adec:decorative xmlns:adec="http://schemas.microsoft.com/office/drawing/2017/decorative" val="1"/>
              </a:ext>
            </a:extLst>
          </p:cNvPr>
          <p:cNvSpPr/>
          <p:nvPr/>
        </p:nvSpPr>
        <p:spPr>
          <a:xfrm>
            <a:off x="838199" y="59657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2059790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de-DE" dirty="0"/>
              <a:t>Anleitung zum Spiel</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2007648"/>
            <a:ext cx="10502464" cy="4351338"/>
          </a:xfrm>
        </p:spPr>
        <p:txBody>
          <a:bodyPr>
            <a:noAutofit/>
          </a:bodyPr>
          <a:lstStyle/>
          <a:p>
            <a:pPr>
              <a:spcBef>
                <a:spcPts val="600"/>
              </a:spcBef>
            </a:pPr>
            <a:r>
              <a:rPr lang="de-DE" sz="1200" b="1" dirty="0"/>
              <a:t>Ziel des Spiels: </a:t>
            </a:r>
            <a:r>
              <a:rPr lang="de-DE" sz="1200" dirty="0"/>
              <a:t>Das Spiel soll Austausch und Reflexion über ein Thema in einer wertschätzenden Atmosphäre anregen. Es gibt keine </a:t>
            </a:r>
            <a:r>
              <a:rPr lang="de-DE" sz="1200" dirty="0" err="1"/>
              <a:t>Gewinner:innen</a:t>
            </a:r>
            <a:r>
              <a:rPr lang="de-DE" sz="1200" dirty="0"/>
              <a:t> im „klassischen“ Sinn. Am Ende haben alle gewonnen, denn alle haben neue Impulse zum Thema bekommen. </a:t>
            </a:r>
          </a:p>
          <a:p>
            <a:pPr>
              <a:spcBef>
                <a:spcPts val="600"/>
              </a:spcBef>
            </a:pPr>
            <a:r>
              <a:rPr lang="de-DE" sz="1200" b="1" dirty="0"/>
              <a:t>Vorgehen: </a:t>
            </a:r>
            <a:r>
              <a:rPr lang="de-DE" sz="1200" dirty="0"/>
              <a:t>Es kann sinnvoll sein, vorab mit den Teilnehmenden Kommunikationsregeln (siehe Folie 5) zu besprechen. Zu Beginn des Spiels können Sie mit Hilfe des Glückrads bestimmen, aus welcher Kategorie die erste Frage kommt. Der erste Klick auf das Glücksrad startet es. Wenn Ihre Teilnehmenden „Stopp“ sagen, stoppen Sie das Glücksrad durch einen zweiten Klick. Der rote Zeiger zeigt auf die Farbe der gewählten Kategorie. Mit einem Klick auf das farblich passende Icon unter dem Glücksrad gelangen Sie zur Übersichtsseite der gewählten Kategorie. Hier können Sie Ihre Teilnehmenden wählen lassen, welche Frage (Zahl) sie bearbeiten möchten. Per Klick auf die Zahl gelangen Sie zur dazugehörigen Frage. Nach der Beantwortung der Frage gelangen Sie per Klick auf das Glücksrad-Icon unten rechts wieder zur Auswahlseite mit dem Glücksrad und können dort die nächste Frage bestimmen. Alternativ gelangen Sie mit dem Kategorie-Icon oben rechts zur Übersichtsseite der Kategorie. </a:t>
            </a:r>
          </a:p>
          <a:p>
            <a:pPr>
              <a:spcBef>
                <a:spcPts val="600"/>
              </a:spcBef>
            </a:pPr>
            <a:r>
              <a:rPr lang="de-DE" sz="1200" b="1" dirty="0"/>
              <a:t>Anmerkungen zu den Fragenkategorien: </a:t>
            </a:r>
          </a:p>
          <a:p>
            <a:pPr>
              <a:spcBef>
                <a:spcPts val="300"/>
              </a:spcBef>
            </a:pPr>
            <a:r>
              <a:rPr lang="de-DE" sz="1200" b="1" dirty="0">
                <a:solidFill>
                  <a:srgbClr val="0271BB"/>
                </a:solidFill>
              </a:rPr>
              <a:t>Wissen</a:t>
            </a:r>
            <a:r>
              <a:rPr lang="de-DE" sz="1200" dirty="0"/>
              <a:t> (blaues Icon mit Glühlampe) – Bei dieser Kategorie gibt es eine oder mehrere richtige Antworten. Die Lösung erhalten Sie jeweils durch ein Klicken auf den „Lösungskasten“.</a:t>
            </a:r>
          </a:p>
          <a:p>
            <a:pPr>
              <a:spcBef>
                <a:spcPts val="300"/>
              </a:spcBef>
            </a:pPr>
            <a:r>
              <a:rPr lang="de-DE" sz="1200" b="1" dirty="0">
                <a:solidFill>
                  <a:srgbClr val="0271BB"/>
                </a:solidFill>
              </a:rPr>
              <a:t>Ereignis</a:t>
            </a:r>
            <a:r>
              <a:rPr lang="de-DE" sz="1200" dirty="0"/>
              <a:t> (hellgraues Icon mit Stern) – Die aufgeführten möglichen Reaktionen stellen Beispiele und nicht Empfehlungen dar. Die im Alltag geeignete Lösung kann je nach Rahmenbedingungen und eigener Persönlichkeit unterschiedlich sein. In dieser Kategorie kann immer auch eine alternative eigene Reaktion als Antwort gewählt und beschrieben werden. Nach der Abstimmung gibt es Raum für die Begründung der eigenen Antworten.</a:t>
            </a:r>
          </a:p>
          <a:p>
            <a:pPr>
              <a:spcBef>
                <a:spcPts val="300"/>
              </a:spcBef>
            </a:pPr>
            <a:r>
              <a:rPr lang="de-DE" sz="1200" b="1" dirty="0">
                <a:solidFill>
                  <a:srgbClr val="0271BB"/>
                </a:solidFill>
              </a:rPr>
              <a:t>Meinung</a:t>
            </a:r>
            <a:r>
              <a:rPr lang="de-DE" sz="1200" dirty="0"/>
              <a:t> (dunkelgraues Icon mit Blitz) – In dieser Kategorie gibt es keine Antwortvorgaben. Stattdessen geht es um den Austausch von Meinungen, Erfahrungen und Hypothesen.</a:t>
            </a:r>
          </a:p>
          <a:p>
            <a:pPr>
              <a:spcBef>
                <a:spcPts val="300"/>
              </a:spcBef>
            </a:pPr>
            <a:r>
              <a:rPr lang="de-DE" sz="1200" b="1" dirty="0">
                <a:solidFill>
                  <a:srgbClr val="0271BB"/>
                </a:solidFill>
              </a:rPr>
              <a:t>Abschlussfrage</a:t>
            </a:r>
            <a:r>
              <a:rPr lang="de-DE" sz="1200" dirty="0"/>
              <a:t> (rotes Icon mit Tür) – Mit Hilfe der Abschlussfrage können Sie am Ende noch eine abschließende Reflexion anregen, die den Teilnehmenden bewusst macht, was sie durch das Spiel gelernt haben. Vor dem Spielstart sollten Sie diese Frage an Ihre Veranstaltung anpassen.</a:t>
            </a:r>
          </a:p>
          <a:p>
            <a:pPr>
              <a:spcBef>
                <a:spcPts val="600"/>
              </a:spcBef>
            </a:pPr>
            <a:r>
              <a:rPr lang="de-DE" sz="1200" b="1" dirty="0"/>
              <a:t>Spieldauer und Ende des Spiels: </a:t>
            </a:r>
            <a:r>
              <a:rPr lang="de-DE" sz="1200" dirty="0"/>
              <a:t>Sie können das Spiel so lange spielen, wie Sie möchten. Wir empfehlen, sich mindestens 30 Minuten Zeit zu nehmen und das Spiel mit der Abschlussfrage zu beenden. Gern können Sie vorab gemeinsam eine Spieldauer definieren oder z. B. bestimmen, dass unter den zufällig gewählten Fragen mindestens zwei Fragen aus jeder Kategorie gewesen sein müssen.</a:t>
            </a:r>
          </a:p>
        </p:txBody>
      </p:sp>
    </p:spTree>
    <p:extLst>
      <p:ext uri="{BB962C8B-B14F-4D97-AF65-F5344CB8AC3E}">
        <p14:creationId xmlns:p14="http://schemas.microsoft.com/office/powerpoint/2010/main" val="1739430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1A2D47-72D7-AB18-C616-42F2508DC96D}"/>
              </a:ext>
            </a:extLst>
          </p:cNvPr>
          <p:cNvSpPr>
            <a:spLocks noGrp="1"/>
          </p:cNvSpPr>
          <p:nvPr>
            <p:ph type="title"/>
          </p:nvPr>
        </p:nvSpPr>
        <p:spPr/>
        <p:txBody>
          <a:bodyPr/>
          <a:lstStyle/>
          <a:p>
            <a:r>
              <a:rPr lang="de-DE" dirty="0"/>
              <a:t>Ereignis</a:t>
            </a:r>
          </a:p>
        </p:txBody>
      </p:sp>
      <p:sp>
        <p:nvSpPr>
          <p:cNvPr id="6" name="Ellipse 5">
            <a:extLst>
              <a:ext uri="{FF2B5EF4-FFF2-40B4-BE49-F238E27FC236}">
                <a16:creationId xmlns:a16="http://schemas.microsoft.com/office/drawing/2014/main" id="{83DDBD5E-B231-37DB-DDF5-0A6A6D9CA05F}"/>
              </a:ext>
            </a:extLst>
          </p:cNvPr>
          <p:cNvSpPr/>
          <p:nvPr/>
        </p:nvSpPr>
        <p:spPr>
          <a:xfrm>
            <a:off x="83819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7" name="Ellipse 6">
            <a:extLst>
              <a:ext uri="{FF2B5EF4-FFF2-40B4-BE49-F238E27FC236}">
                <a16:creationId xmlns:a16="http://schemas.microsoft.com/office/drawing/2014/main" id="{A5617F1C-6ED5-89D5-BEAE-8D70B87AADC6}"/>
              </a:ext>
            </a:extLst>
          </p:cNvPr>
          <p:cNvSpPr/>
          <p:nvPr/>
        </p:nvSpPr>
        <p:spPr>
          <a:xfrm>
            <a:off x="2120897"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FDB9216F-77DC-2A20-A936-2FEA3B4BFE56}"/>
              </a:ext>
            </a:extLst>
          </p:cNvPr>
          <p:cNvSpPr/>
          <p:nvPr/>
        </p:nvSpPr>
        <p:spPr>
          <a:xfrm>
            <a:off x="3403595"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17939ECC-49E2-D6E0-277A-BAEC66C77D5D}"/>
              </a:ext>
            </a:extLst>
          </p:cNvPr>
          <p:cNvSpPr/>
          <p:nvPr/>
        </p:nvSpPr>
        <p:spPr>
          <a:xfrm>
            <a:off x="4686293"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5E6A11BB-E700-8D53-45A1-3795E9819C6F}"/>
              </a:ext>
            </a:extLst>
          </p:cNvPr>
          <p:cNvSpPr/>
          <p:nvPr/>
        </p:nvSpPr>
        <p:spPr>
          <a:xfrm>
            <a:off x="5968991"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1684024F-A719-04FC-CF07-ABB4CD74FF86}"/>
              </a:ext>
            </a:extLst>
          </p:cNvPr>
          <p:cNvSpPr/>
          <p:nvPr/>
        </p:nvSpPr>
        <p:spPr>
          <a:xfrm>
            <a:off x="725168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1C9E00AE-4520-5C61-D9C5-A041039F5FD9}"/>
              </a:ext>
            </a:extLst>
          </p:cNvPr>
          <p:cNvSpPr/>
          <p:nvPr/>
        </p:nvSpPr>
        <p:spPr>
          <a:xfrm>
            <a:off x="8534388"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3286C6-E27C-961A-61C2-6E8567B1DDB5}"/>
              </a:ext>
            </a:extLst>
          </p:cNvPr>
          <p:cNvSpPr/>
          <p:nvPr/>
        </p:nvSpPr>
        <p:spPr>
          <a:xfrm>
            <a:off x="83819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DDCED647-89CF-D3DB-2016-3485A66862B8}"/>
              </a:ext>
            </a:extLst>
          </p:cNvPr>
          <p:cNvSpPr/>
          <p:nvPr/>
        </p:nvSpPr>
        <p:spPr>
          <a:xfrm>
            <a:off x="2120897"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294B0A26-543A-7308-C91E-3BFBBB38DC30}"/>
              </a:ext>
            </a:extLst>
          </p:cNvPr>
          <p:cNvSpPr/>
          <p:nvPr/>
        </p:nvSpPr>
        <p:spPr>
          <a:xfrm>
            <a:off x="3403595"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F296C0DE-3474-CFA8-D8CF-6F4C9DA51033}"/>
              </a:ext>
            </a:extLst>
          </p:cNvPr>
          <p:cNvSpPr/>
          <p:nvPr/>
        </p:nvSpPr>
        <p:spPr>
          <a:xfrm>
            <a:off x="4686293"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C293D60D-403F-C2A6-9E56-8F752540A6C2}"/>
              </a:ext>
            </a:extLst>
          </p:cNvPr>
          <p:cNvSpPr/>
          <p:nvPr/>
        </p:nvSpPr>
        <p:spPr>
          <a:xfrm>
            <a:off x="5968991"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94BF1A2E-E985-AD2B-C5F1-1E63F6901300}"/>
              </a:ext>
            </a:extLst>
          </p:cNvPr>
          <p:cNvSpPr/>
          <p:nvPr/>
        </p:nvSpPr>
        <p:spPr>
          <a:xfrm>
            <a:off x="725168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DCC0D43B-A15D-E0EA-134D-B2BAC8C21A53}"/>
              </a:ext>
            </a:extLst>
          </p:cNvPr>
          <p:cNvSpPr/>
          <p:nvPr/>
        </p:nvSpPr>
        <p:spPr>
          <a:xfrm>
            <a:off x="8534388"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BEC38088-4376-BB85-AF48-0B42A53195CB}"/>
              </a:ext>
            </a:extLst>
          </p:cNvPr>
          <p:cNvSpPr/>
          <p:nvPr/>
        </p:nvSpPr>
        <p:spPr>
          <a:xfrm>
            <a:off x="838199"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0413E358-5B37-683A-C275-67C9A9E9935F}"/>
              </a:ext>
            </a:extLst>
          </p:cNvPr>
          <p:cNvSpPr/>
          <p:nvPr/>
        </p:nvSpPr>
        <p:spPr>
          <a:xfrm>
            <a:off x="2120897"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2FC5DEE4-ADD2-39CB-25F4-0FC6980A4A8F}"/>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98F3158B-44DA-5CB7-EF0C-298CDCBDC886}"/>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7BF0B0BA-8F77-2DDB-8F7C-6DF4869AC69B}"/>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5C2DCF60-2CC6-8212-CAC1-952CFE1DF292}"/>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41416EAF-EAA4-8639-6C9B-13A5EE65BC96}"/>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AA96977E-5D81-AB9C-9CBE-26ED4A18FBAB}"/>
                  </a:ext>
                </a:extLst>
              </p:cNvPr>
              <p:cNvGraphicFramePr>
                <a:graphicFrameLocks noChangeAspect="1"/>
              </p:cNvGraphicFramePr>
              <p:nvPr>
                <p:extLst>
                  <p:ext uri="{D42A27DB-BD31-4B8C-83A1-F6EECF244321}">
                    <p14:modId xmlns:p14="http://schemas.microsoft.com/office/powerpoint/2010/main" val="3019414060"/>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AA96977E-5D81-AB9C-9CBE-26ED4A18FBAB}"/>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B168E427-DB96-1E54-E46E-1A6A4CE43D0C}"/>
              </a:ext>
              <a:ext uri="{C183D7F6-B498-43B3-948B-1728B52AA6E4}">
                <adec:decorative xmlns:adec="http://schemas.microsoft.com/office/drawing/2017/decorative" val="1"/>
              </a:ext>
            </a:extLst>
          </p:cNvPr>
          <p:cNvGrpSpPr/>
          <p:nvPr/>
        </p:nvGrpSpPr>
        <p:grpSpPr>
          <a:xfrm>
            <a:off x="10602797" y="796885"/>
            <a:ext cx="1313095" cy="1313095"/>
            <a:chOff x="4270670" y="5131916"/>
            <a:chExt cx="1313095" cy="1313095"/>
          </a:xfrm>
        </p:grpSpPr>
        <p:sp>
          <p:nvSpPr>
            <p:cNvPr id="28" name="Ellipse 27">
              <a:extLst>
                <a:ext uri="{FF2B5EF4-FFF2-40B4-BE49-F238E27FC236}">
                  <a16:creationId xmlns:a16="http://schemas.microsoft.com/office/drawing/2014/main" id="{A47D73D3-08F0-4BC2-EDCA-9B589F3FD5AF}"/>
                </a:ext>
              </a:extLst>
            </p:cNvPr>
            <p:cNvSpPr/>
            <p:nvPr/>
          </p:nvSpPr>
          <p:spPr>
            <a:xfrm>
              <a:off x="4270670" y="5131916"/>
              <a:ext cx="1313095" cy="1313095"/>
            </a:xfrm>
            <a:prstGeom prst="ellipse">
              <a:avLst/>
            </a:prstGeom>
            <a:solidFill>
              <a:srgbClr val="B2BABD"/>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Stern mit einfarbiger Füllung">
              <a:extLst>
                <a:ext uri="{FF2B5EF4-FFF2-40B4-BE49-F238E27FC236}">
                  <a16:creationId xmlns:a16="http://schemas.microsoft.com/office/drawing/2014/main" id="{C64409A9-C5D9-70E9-6702-39DF8277BD4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470017" y="5331263"/>
              <a:ext cx="914400" cy="914400"/>
            </a:xfrm>
            <a:prstGeom prst="rect">
              <a:avLst/>
            </a:prstGeom>
          </p:spPr>
        </p:pic>
      </p:grpSp>
    </p:spTree>
    <p:extLst>
      <p:ext uri="{BB962C8B-B14F-4D97-AF65-F5344CB8AC3E}">
        <p14:creationId xmlns:p14="http://schemas.microsoft.com/office/powerpoint/2010/main" val="39095357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extLst>
                  <p:ext uri="{D42A27DB-BD31-4B8C-83A1-F6EECF244321}">
                    <p14:modId xmlns:p14="http://schemas.microsoft.com/office/powerpoint/2010/main" val="1323933459"/>
                  </p:ext>
                </p:extLst>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extLst>
                  <p:ext uri="{D42A27DB-BD31-4B8C-83A1-F6EECF244321}">
                    <p14:modId xmlns:p14="http://schemas.microsoft.com/office/powerpoint/2010/main" val="645681514"/>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69952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8751581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4043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2456313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40647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779578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986077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375962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921354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502463" cy="1157142"/>
          </a:xfrm>
        </p:spPr>
        <p:txBody>
          <a:bodyPr>
            <a:normAutofit fontScale="90000"/>
          </a:bodyPr>
          <a:lstStyle/>
          <a:p>
            <a:pPr>
              <a:lnSpc>
                <a:spcPct val="90000"/>
              </a:lnSpc>
            </a:pPr>
            <a:r>
              <a:rPr lang="de-DE" dirty="0"/>
              <a:t>Beispiele für Spielvarianten &amp; Einsatzmöglichkeiten</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2007648"/>
            <a:ext cx="10502464" cy="4351338"/>
          </a:xfrm>
        </p:spPr>
        <p:txBody>
          <a:bodyPr>
            <a:normAutofit fontScale="92500" lnSpcReduction="10000"/>
          </a:bodyPr>
          <a:lstStyle/>
          <a:p>
            <a:pPr>
              <a:spcBef>
                <a:spcPts val="600"/>
              </a:spcBef>
            </a:pPr>
            <a:r>
              <a:rPr lang="de-DE" sz="1300" b="1" dirty="0"/>
              <a:t>Nutzung im Plenum (vor Ort)</a:t>
            </a:r>
            <a:br>
              <a:rPr lang="de-DE" sz="1300" b="1" dirty="0"/>
            </a:br>
            <a:r>
              <a:rPr lang="de-DE" sz="1300" dirty="0"/>
              <a:t>Im Plenum können Sie die Rückmeldungen zu den Fragen entweder über Hand heben (Wer ist für a, wer für b, …), farbige Abstimmungskarten mit Buchstaben oder anonym über ein Classroom-Response-System wie das Life-Feedback von Particify einholen. Den Austausch und die Diskussion können Sie entweder gemeinsam im Plenum mit einzelnen Meldungen oder in „Murmelgruppen“ mit den </a:t>
            </a:r>
            <a:r>
              <a:rPr lang="de-DE" sz="1300" dirty="0" err="1"/>
              <a:t>Sitznachbar:innen</a:t>
            </a:r>
            <a:r>
              <a:rPr lang="de-DE" sz="1300" dirty="0"/>
              <a:t> gestalten. Natürlich können Sie hier bei Bedarf auch abwechseln oder beides kombinieren, also erst die Murmelgruppen und dann eine Diskussion im Plenum.</a:t>
            </a:r>
          </a:p>
          <a:p>
            <a:pPr>
              <a:spcBef>
                <a:spcPts val="600"/>
              </a:spcBef>
            </a:pPr>
            <a:r>
              <a:rPr lang="de-DE" sz="1300" b="1" dirty="0"/>
              <a:t>Nutzung im Plenum (digital)</a:t>
            </a:r>
            <a:br>
              <a:rPr lang="de-DE" sz="1300" b="1" dirty="0"/>
            </a:br>
            <a:r>
              <a:rPr lang="de-DE" sz="1300" dirty="0"/>
              <a:t>Bei einem Online-Meeting können Sie für die Rückmeldungen die Abstimmungsfunktion des Online-Meeting-Tools (z. B. ZOOM oder BigBlueButton) nutzen. Wünschen Sie eine weniger anonyme Abstimmung, können Sie Ihre Teilnehmenden bitten, Buchstabenkarten zu basteln und diese jeweils neben dem eigenen Gesicht in die Webcam zu halten. Austausch und Diskussion können entweder direkt im Plenum oder in Breakoutsessions erfolgen.</a:t>
            </a:r>
          </a:p>
          <a:p>
            <a:pPr>
              <a:spcBef>
                <a:spcPts val="600"/>
              </a:spcBef>
            </a:pPr>
            <a:r>
              <a:rPr lang="de-DE" sz="1300" b="1" dirty="0"/>
              <a:t>Nutzung in Kleingruppen (vor Ort)</a:t>
            </a:r>
            <a:br>
              <a:rPr lang="de-DE" sz="1300" b="1" dirty="0"/>
            </a:br>
            <a:r>
              <a:rPr lang="de-DE" sz="1300" dirty="0"/>
              <a:t>Bei Kleingruppen vor Ort nutzt jede Kleingruppe eine Kopie des PowerPoint und bedient diese selbst. Die Abstimmung kann mit Hilfe von selbst gebastelten Buchstabenkarten erfolgen. Bei Austausch und Diskussion achtet die Kleingruppe selbst darauf, dass alle in der Gruppe, wenn sie es möchten, zu Wort kommen.</a:t>
            </a:r>
          </a:p>
          <a:p>
            <a:pPr>
              <a:spcBef>
                <a:spcPts val="600"/>
              </a:spcBef>
            </a:pPr>
            <a:r>
              <a:rPr lang="de-DE" sz="1300" b="1" dirty="0"/>
              <a:t>Nutzung in Kleingruppen (digital)</a:t>
            </a:r>
            <a:br>
              <a:rPr lang="de-DE" sz="1300" b="1" dirty="0"/>
            </a:br>
            <a:r>
              <a:rPr lang="de-DE" sz="1300" dirty="0"/>
              <a:t>Bei Kleingruppenarbeit mit Hilfe von Breakoutsessions in Online-Meetings stellen Sie vorab allen Teilnehmenden im Chat die PowerPoint-Datei des Spiels zur Verfügung. In der Breakoutsession gibt eine Person ihren Bildschirm frei und bedient die Präsentation. Bei der Abstimmung schreiben alle ihre Antwort in den Chat und schicken diese auf Kommando zeitgleich ab. Anschließend tauschen sich die Mitglieder der Kleingruppe mündlich aus.</a:t>
            </a:r>
          </a:p>
          <a:p>
            <a:pPr>
              <a:spcBef>
                <a:spcPts val="600"/>
              </a:spcBef>
            </a:pPr>
            <a:r>
              <a:rPr lang="de-DE" sz="1300" b="1" dirty="0"/>
              <a:t>Als Aufgabe</a:t>
            </a:r>
            <a:br>
              <a:rPr lang="de-DE" sz="1300" b="1" dirty="0"/>
            </a:br>
            <a:r>
              <a:rPr lang="de-DE" sz="1300" dirty="0"/>
              <a:t>Statt die Fragen für das Spiel selbst zu entwerfen, können Sie Ihre Teilnehmenden bitten, Fragen für das Spiel zu entwickeln. Dies kann entweder in Einzelarbeit oder in Kleingruppen synchron oder asynchron durchgeführt werden.</a:t>
            </a:r>
          </a:p>
          <a:p>
            <a:pPr>
              <a:spcBef>
                <a:spcPts val="600"/>
              </a:spcBef>
            </a:pPr>
            <a:r>
              <a:rPr lang="de-DE" sz="1300" b="1" dirty="0">
                <a:solidFill>
                  <a:srgbClr val="0271BB"/>
                </a:solidFill>
              </a:rPr>
              <a:t>Wichtige Anmerkung </a:t>
            </a:r>
            <a:br>
              <a:rPr lang="de-DE" sz="1300" b="1" dirty="0">
                <a:solidFill>
                  <a:srgbClr val="0271BB"/>
                </a:solidFill>
              </a:rPr>
            </a:br>
            <a:r>
              <a:rPr lang="de-DE" sz="1300" dirty="0">
                <a:solidFill>
                  <a:srgbClr val="0271BB"/>
                </a:solidFill>
              </a:rPr>
              <a:t>Die Datei „merkt“ sich nach dem Schließen nicht mehr, welche Fragen schon genutzt wurden. Sollten Sie das Spiel über mehrere Sitzungen nutzen wollen, empfehlen wir Ihnen daher, z. B. mit Screenshots zu dokumentieren, welche Fragen schon verwendet wurden. </a:t>
            </a:r>
          </a:p>
        </p:txBody>
      </p:sp>
    </p:spTree>
    <p:extLst>
      <p:ext uri="{BB962C8B-B14F-4D97-AF65-F5344CB8AC3E}">
        <p14:creationId xmlns:p14="http://schemas.microsoft.com/office/powerpoint/2010/main" val="40147902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77190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6514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5352202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754558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7985086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715408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1931034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87994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32666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2205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de-DE" dirty="0"/>
              <a:t>Kommunikationsregeln beim Spielen</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2822851144"/>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20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933013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21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929532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C684EAF-3F54-E433-F7F3-16475ED3FE69}"/>
              </a:ext>
            </a:extLst>
          </p:cNvPr>
          <p:cNvSpPr>
            <a:spLocks noGrp="1"/>
          </p:cNvSpPr>
          <p:nvPr>
            <p:ph type="title"/>
          </p:nvPr>
        </p:nvSpPr>
        <p:spPr/>
        <p:txBody>
          <a:bodyPr/>
          <a:lstStyle/>
          <a:p>
            <a:r>
              <a:rPr lang="de-DE" dirty="0"/>
              <a:t>Meinung</a:t>
            </a:r>
          </a:p>
        </p:txBody>
      </p:sp>
      <p:sp>
        <p:nvSpPr>
          <p:cNvPr id="6" name="Ellipse 5">
            <a:extLst>
              <a:ext uri="{FF2B5EF4-FFF2-40B4-BE49-F238E27FC236}">
                <a16:creationId xmlns:a16="http://schemas.microsoft.com/office/drawing/2014/main" id="{B4A12D1F-E034-0673-3B9B-C1A041C97D8C}"/>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3" action="ppaction://hlinksldjump"/>
              </a:rPr>
              <a:t>01</a:t>
            </a:r>
            <a:endParaRPr lang="de-DE" sz="3000" b="1" dirty="0">
              <a:solidFill>
                <a:srgbClr val="3B515B"/>
              </a:solidFill>
            </a:endParaRPr>
          </a:p>
        </p:txBody>
      </p:sp>
      <p:sp>
        <p:nvSpPr>
          <p:cNvPr id="7" name="Ellipse 6">
            <a:extLst>
              <a:ext uri="{FF2B5EF4-FFF2-40B4-BE49-F238E27FC236}">
                <a16:creationId xmlns:a16="http://schemas.microsoft.com/office/drawing/2014/main" id="{A6ED46D5-F00C-DC1E-B4BE-BE82EEAED66C}"/>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63A221FD-2C10-0CB6-EA2F-FEC070E0C121}"/>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425DBE94-65D5-7F5A-B11E-8E67BC9A6913}"/>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70C53EE5-17A8-1CE4-9FF8-AA293BE54D36}"/>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06757CC3-B44F-FD43-9792-82E3EC66960D}"/>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27DFAB0C-4AB3-BB02-88CF-0E932289B9E2}"/>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503365-DCD5-3A78-A9B8-76B9E94D94E4}"/>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5E72F243-68C7-8E6A-598C-A36039950DD1}"/>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C0239358-101E-32CF-1244-1E2900D52658}"/>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B641BBD0-D1C6-35E6-D938-AE448032A979}"/>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80BDCD2D-3D7F-1F08-6E1C-274D34880937}"/>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732B72C3-08D2-4888-C8AF-6369B1974410}"/>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0D2DF4FE-E38D-77A3-4170-BF52C6F661EE}"/>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D600C8FF-281B-9E6F-622E-13A52105B4FD}"/>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FF6753C1-6ECF-4F58-02D0-B8BFE460F05A}"/>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EA0AA632-1EAF-8D55-769B-7516F0B45538}"/>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700E01E7-1B55-FAD2-1548-804F1F7C0D1C}"/>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54718CFA-DB56-E2CE-38DE-3F93C3C40E73}"/>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CF9A45A4-F207-B997-5F08-21FDF8D9322F}"/>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E2493FE2-2FF1-414C-35A7-F68EECD70E58}"/>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0" name="Folienzoom 29" descr="Link zur Glücksrad-Folie.">
                <a:extLst>
                  <a:ext uri="{FF2B5EF4-FFF2-40B4-BE49-F238E27FC236}">
                    <a16:creationId xmlns:a16="http://schemas.microsoft.com/office/drawing/2014/main" id="{7FC24F00-9C22-6E2F-B0F0-2CA6B2A87854}"/>
                  </a:ext>
                </a:extLst>
              </p:cNvPr>
              <p:cNvGraphicFramePr>
                <a:graphicFrameLocks noChangeAspect="1"/>
              </p:cNvGraphicFramePr>
              <p:nvPr>
                <p:extLst>
                  <p:ext uri="{D42A27DB-BD31-4B8C-83A1-F6EECF244321}">
                    <p14:modId xmlns:p14="http://schemas.microsoft.com/office/powerpoint/2010/main" val="785879238"/>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0" name="Folienzoom 29" descr="Link zur Glücksrad-Folie.">
                <a:hlinkClick r:id="rId25" action="ppaction://hlinksldjump"/>
                <a:extLst>
                  <a:ext uri="{FF2B5EF4-FFF2-40B4-BE49-F238E27FC236}">
                    <a16:creationId xmlns:a16="http://schemas.microsoft.com/office/drawing/2014/main" id="{7FC24F00-9C22-6E2F-B0F0-2CA6B2A87854}"/>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C9BB0048-E219-9D9D-995A-D156FDD4B858}"/>
              </a:ext>
              <a:ext uri="{C183D7F6-B498-43B3-948B-1728B52AA6E4}">
                <adec:decorative xmlns:adec="http://schemas.microsoft.com/office/drawing/2017/decorative" val="1"/>
              </a:ext>
            </a:extLst>
          </p:cNvPr>
          <p:cNvGrpSpPr/>
          <p:nvPr/>
        </p:nvGrpSpPr>
        <p:grpSpPr>
          <a:xfrm>
            <a:off x="10602797" y="792825"/>
            <a:ext cx="1313095" cy="1313095"/>
            <a:chOff x="6608236" y="5131916"/>
            <a:chExt cx="1313095" cy="1313095"/>
          </a:xfrm>
        </p:grpSpPr>
        <p:sp>
          <p:nvSpPr>
            <p:cNvPr id="28" name="Ellipse 27">
              <a:extLst>
                <a:ext uri="{FF2B5EF4-FFF2-40B4-BE49-F238E27FC236}">
                  <a16:creationId xmlns:a16="http://schemas.microsoft.com/office/drawing/2014/main" id="{93DEFF65-4AD4-2CA2-41AA-7CD13927C440}"/>
                </a:ext>
              </a:extLst>
            </p:cNvPr>
            <p:cNvSpPr/>
            <p:nvPr/>
          </p:nvSpPr>
          <p:spPr>
            <a:xfrm>
              <a:off x="6608236" y="5131916"/>
              <a:ext cx="1313095" cy="1313095"/>
            </a:xfrm>
            <a:prstGeom prst="ellipse">
              <a:avLst/>
            </a:prstGeom>
            <a:solidFill>
              <a:srgbClr val="3B515B"/>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Blitz mit einfarbiger Füllung">
              <a:extLst>
                <a:ext uri="{FF2B5EF4-FFF2-40B4-BE49-F238E27FC236}">
                  <a16:creationId xmlns:a16="http://schemas.microsoft.com/office/drawing/2014/main" id="{F3D307A0-2840-B7D2-46C2-5810305E157E}"/>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807583" y="5331263"/>
              <a:ext cx="914400" cy="914400"/>
            </a:xfrm>
            <a:prstGeom prst="rect">
              <a:avLst/>
            </a:prstGeom>
          </p:spPr>
        </p:pic>
      </p:grpSp>
    </p:spTree>
    <p:extLst>
      <p:ext uri="{BB962C8B-B14F-4D97-AF65-F5344CB8AC3E}">
        <p14:creationId xmlns:p14="http://schemas.microsoft.com/office/powerpoint/2010/main" val="42528286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extLst>
                  <p:ext uri="{D42A27DB-BD31-4B8C-83A1-F6EECF244321}">
                    <p14:modId xmlns:p14="http://schemas.microsoft.com/office/powerpoint/2010/main" val="2881657613"/>
                  </p:ext>
                </p:extLst>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extLst>
                  <p:ext uri="{D42A27DB-BD31-4B8C-83A1-F6EECF244321}">
                    <p14:modId xmlns:p14="http://schemas.microsoft.com/office/powerpoint/2010/main" val="1166210882"/>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0848402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a:xfrm>
            <a:off x="838198" y="2007648"/>
            <a:ext cx="9603829" cy="4351338"/>
          </a:xfrm>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711978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650456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5480955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439378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132445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5035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de-DE" dirty="0">
                <a:highlight>
                  <a:srgbClr val="FFFF00"/>
                </a:highlight>
              </a:rPr>
              <a:t>Name des Spiel</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de-DE" dirty="0">
                <a:highlight>
                  <a:srgbClr val="FFFF00"/>
                </a:highlight>
              </a:rPr>
              <a:t>Untertitel</a:t>
            </a:r>
          </a:p>
        </p:txBody>
      </p:sp>
    </p:spTree>
    <p:extLst>
      <p:ext uri="{BB962C8B-B14F-4D97-AF65-F5344CB8AC3E}">
        <p14:creationId xmlns:p14="http://schemas.microsoft.com/office/powerpoint/2010/main" val="1733750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013175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332178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234503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301127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35850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3113717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533577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990980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015067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26448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253DB-2C22-C034-4652-B032900A93AF}"/>
              </a:ext>
            </a:extLst>
          </p:cNvPr>
          <p:cNvSpPr>
            <a:spLocks noGrp="1"/>
          </p:cNvSpPr>
          <p:nvPr>
            <p:ph type="title"/>
          </p:nvPr>
        </p:nvSpPr>
        <p:spPr/>
        <p:txBody>
          <a:bodyPr/>
          <a:lstStyle/>
          <a:p>
            <a:r>
              <a:rPr lang="de-DE" dirty="0"/>
              <a:t>Wheel of Fortune</a:t>
            </a:r>
          </a:p>
        </p:txBody>
      </p:sp>
      <p:pic>
        <p:nvPicPr>
          <p:cNvPr id="3" name="Grafik 2" descr="Abbildung eines Glücksrads.">
            <a:extLst>
              <a:ext uri="{FF2B5EF4-FFF2-40B4-BE49-F238E27FC236}">
                <a16:creationId xmlns:a16="http://schemas.microsoft.com/office/drawing/2014/main" id="{0B907850-6BA4-4608-00FC-C2471EC8C923}"/>
              </a:ext>
            </a:extLst>
          </p:cNvPr>
          <p:cNvPicPr>
            <a:picLocks noChangeAspect="1"/>
          </p:cNvPicPr>
          <p:nvPr/>
        </p:nvPicPr>
        <p:blipFill>
          <a:blip r:embed="rId3"/>
          <a:stretch>
            <a:fillRect/>
          </a:stretch>
        </p:blipFill>
        <p:spPr>
          <a:xfrm>
            <a:off x="4178556" y="658893"/>
            <a:ext cx="3834889" cy="3825290"/>
          </a:xfrm>
          <a:prstGeom prst="rect">
            <a:avLst/>
          </a:prstGeom>
        </p:spPr>
      </p:pic>
      <p:sp>
        <p:nvSpPr>
          <p:cNvPr id="4" name="Flussdiagramm: Verbinder zu einer anderen Seite 3" descr="Zeiger auf die gezogene Kategorie des Glücksrads">
            <a:extLst>
              <a:ext uri="{FF2B5EF4-FFF2-40B4-BE49-F238E27FC236}">
                <a16:creationId xmlns:a16="http://schemas.microsoft.com/office/drawing/2014/main" id="{F6E37C99-7929-7315-F5F6-7508F632B628}"/>
              </a:ext>
            </a:extLst>
          </p:cNvPr>
          <p:cNvSpPr/>
          <p:nvPr/>
        </p:nvSpPr>
        <p:spPr>
          <a:xfrm>
            <a:off x="5954413" y="415134"/>
            <a:ext cx="283175" cy="487519"/>
          </a:xfrm>
          <a:prstGeom prst="flowChartOffpageConnector">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pslz="http://schemas.microsoft.com/office/powerpoint/2016/slidezoom">
        <mc:Choice Requires="pslz">
          <p:graphicFrame>
            <p:nvGraphicFramePr>
              <p:cNvPr id="22" name="Folienzoom 21" descr="Link zur Fragenauswahl in der Kategorie &quot;Wissen&quot;">
                <a:extLst>
                  <a:ext uri="{FF2B5EF4-FFF2-40B4-BE49-F238E27FC236}">
                    <a16:creationId xmlns:a16="http://schemas.microsoft.com/office/drawing/2014/main" id="{8D3FEC25-1935-37CD-9C0C-43777425DDD6}"/>
                  </a:ext>
                </a:extLst>
              </p:cNvPr>
              <p:cNvGraphicFramePr>
                <a:graphicFrameLocks noChangeAspect="1"/>
              </p:cNvGraphicFramePr>
              <p:nvPr>
                <p:extLst>
                  <p:ext uri="{D42A27DB-BD31-4B8C-83A1-F6EECF244321}">
                    <p14:modId xmlns:p14="http://schemas.microsoft.com/office/powerpoint/2010/main" val="2776406917"/>
                  </p:ext>
                </p:extLst>
              </p:nvPr>
            </p:nvGraphicFramePr>
            <p:xfrm>
              <a:off x="1932199" y="5131011"/>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2" name="Folienzoom 21" descr="Link zur Fragenauswahl in der Kategorie &quot;Wissen&quot;">
                <a:hlinkClick r:id="rId9" action="ppaction://hlinksldjump"/>
                <a:extLst>
                  <a:ext uri="{FF2B5EF4-FFF2-40B4-BE49-F238E27FC236}">
                    <a16:creationId xmlns:a16="http://schemas.microsoft.com/office/drawing/2014/main" id="{8D3FEC25-1935-37CD-9C0C-43777425DDD6}"/>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932199"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4" name="Folienzoom 23" descr="Link zur Fragenauswahl in der Kategorie &quot;Ereignis&quot;">
                <a:extLst>
                  <a:ext uri="{FF2B5EF4-FFF2-40B4-BE49-F238E27FC236}">
                    <a16:creationId xmlns:a16="http://schemas.microsoft.com/office/drawing/2014/main" id="{74CFB301-59A2-52F1-A474-229F006ED36F}"/>
                  </a:ext>
                </a:extLst>
              </p:cNvPr>
              <p:cNvGraphicFramePr>
                <a:graphicFrameLocks noChangeAspect="1"/>
              </p:cNvGraphicFramePr>
              <p:nvPr>
                <p:extLst>
                  <p:ext uri="{D42A27DB-BD31-4B8C-83A1-F6EECF244321}">
                    <p14:modId xmlns:p14="http://schemas.microsoft.com/office/powerpoint/2010/main" val="2160004875"/>
                  </p:ext>
                </p:extLst>
              </p:nvPr>
            </p:nvGraphicFramePr>
            <p:xfrm>
              <a:off x="4270217" y="5131011"/>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10"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4" name="Folienzoom 23" descr="Link zur Fragenauswahl in der Kategorie &quot;Ereignis&quot;">
                <a:hlinkClick r:id="rId7" action="ppaction://hlinksldjump"/>
                <a:extLst>
                  <a:ext uri="{FF2B5EF4-FFF2-40B4-BE49-F238E27FC236}">
                    <a16:creationId xmlns:a16="http://schemas.microsoft.com/office/drawing/2014/main" id="{74CFB301-59A2-52F1-A474-229F006ED36F}"/>
                  </a:ext>
                </a:extLst>
              </p:cNvPr>
              <p:cNvPicPr>
                <a:picLocks noGrp="1" noRot="1" noChangeAspect="1" noMove="1" noResize="1" noEditPoints="1" noAdjustHandles="1" noChangeArrowheads="1" noChangeShapeType="1"/>
              </p:cNvPicPr>
              <p:nvPr/>
            </p:nvPicPr>
            <p:blipFill>
              <a:blip r:embed="rId6" cstate="print">
                <a:extLst>
                  <a:ext uri="{28A0092B-C50C-407E-A947-70E740481C1C}">
                    <a14:useLocalDpi xmlns:a14="http://schemas.microsoft.com/office/drawing/2010/main" val="0"/>
                  </a:ext>
                </a:extLst>
              </a:blip>
              <a:stretch>
                <a:fillRect/>
              </a:stretch>
            </p:blipFill>
            <p:spPr>
              <a:xfrm>
                <a:off x="4270217"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6" name="Folienzoom 25" descr="Link zur Fragenauswahl in der Kategorie &quot;Meinung&quot;">
                <a:extLst>
                  <a:ext uri="{FF2B5EF4-FFF2-40B4-BE49-F238E27FC236}">
                    <a16:creationId xmlns:a16="http://schemas.microsoft.com/office/drawing/2014/main" id="{6FDBBCA9-62DA-0726-2ECA-B4EF667D870E}"/>
                  </a:ext>
                </a:extLst>
              </p:cNvPr>
              <p:cNvGraphicFramePr>
                <a:graphicFrameLocks noChangeAspect="1"/>
              </p:cNvGraphicFramePr>
              <p:nvPr>
                <p:extLst>
                  <p:ext uri="{D42A27DB-BD31-4B8C-83A1-F6EECF244321}">
                    <p14:modId xmlns:p14="http://schemas.microsoft.com/office/powerpoint/2010/main" val="1802091281"/>
                  </p:ext>
                </p:extLst>
              </p:nvPr>
            </p:nvGraphicFramePr>
            <p:xfrm>
              <a:off x="6607331" y="5131011"/>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11"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6" name="Folienzoom 25" descr="Link zur Fragenauswahl in der Kategorie &quot;Meinung&quot;">
                <a:hlinkClick r:id="rId5" action="ppaction://hlinksldjump"/>
                <a:extLst>
                  <a:ext uri="{FF2B5EF4-FFF2-40B4-BE49-F238E27FC236}">
                    <a16:creationId xmlns:a16="http://schemas.microsoft.com/office/drawing/2014/main" id="{6FDBBCA9-62DA-0726-2ECA-B4EF667D870E}"/>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6607331"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8" name="Folienzoom 27" descr="Link zur Abschlussfrage">
                <a:extLst>
                  <a:ext uri="{FF2B5EF4-FFF2-40B4-BE49-F238E27FC236}">
                    <a16:creationId xmlns:a16="http://schemas.microsoft.com/office/drawing/2014/main" id="{C31AB5A6-0664-6CF8-FA9C-4C95EEE3A17C}"/>
                  </a:ext>
                </a:extLst>
              </p:cNvPr>
              <p:cNvGraphicFramePr>
                <a:graphicFrameLocks noChangeAspect="1"/>
              </p:cNvGraphicFramePr>
              <p:nvPr>
                <p:extLst>
                  <p:ext uri="{D42A27DB-BD31-4B8C-83A1-F6EECF244321}">
                    <p14:modId xmlns:p14="http://schemas.microsoft.com/office/powerpoint/2010/main" val="728059883"/>
                  </p:ext>
                </p:extLst>
              </p:nvPr>
            </p:nvGraphicFramePr>
            <p:xfrm>
              <a:off x="8945348" y="5131011"/>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1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8" name="Folienzoom 27" descr="Link zur Abschlussfrage">
                <a:hlinkClick r:id="rId14" action="ppaction://hlinksldjump"/>
                <a:extLst>
                  <a:ext uri="{FF2B5EF4-FFF2-40B4-BE49-F238E27FC236}">
                    <a16:creationId xmlns:a16="http://schemas.microsoft.com/office/drawing/2014/main" id="{C31AB5A6-0664-6CF8-FA9C-4C95EEE3A17C}"/>
                  </a:ext>
                </a:extLst>
              </p:cNvPr>
              <p:cNvPicPr>
                <a:picLocks noGrp="1" noRot="1" noChangeAspect="1" noMove="1" noResize="1" noEditPoints="1" noAdjustHandles="1" noChangeArrowheads="1" noChangeShapeType="1"/>
              </p:cNvPicPr>
              <p:nvPr/>
            </p:nvPicPr>
            <p:blipFill>
              <a:blip r:embed="rId15" cstate="print">
                <a:extLst>
                  <a:ext uri="{28A0092B-C50C-407E-A947-70E740481C1C}">
                    <a14:useLocalDpi xmlns:a14="http://schemas.microsoft.com/office/drawing/2010/main" val="0"/>
                  </a:ext>
                </a:extLst>
              </a:blip>
              <a:stretch>
                <a:fillRect/>
              </a:stretch>
            </p:blipFill>
            <p:spPr>
              <a:xfrm>
                <a:off x="8945348" y="5131011"/>
                <a:ext cx="1314000" cy="1314000"/>
              </a:xfrm>
              <a:prstGeom prst="rect">
                <a:avLst/>
              </a:prstGeom>
              <a:ln w="3175">
                <a:noFill/>
              </a:ln>
            </p:spPr>
          </p:pic>
        </mc:Fallback>
      </mc:AlternateContent>
    </p:spTree>
    <p:extLst>
      <p:ext uri="{BB962C8B-B14F-4D97-AF65-F5344CB8AC3E}">
        <p14:creationId xmlns:p14="http://schemas.microsoft.com/office/powerpoint/2010/main" val="31598677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8" presetClass="emph" presetSubtype="0" repeatCount="indefinite" fill="hold" nodeType="clickEffect">
                                  <p:stCondLst>
                                    <p:cond delay="0"/>
                                  </p:stCondLst>
                                  <p:endCondLst>
                                    <p:cond evt="onNext" delay="0">
                                      <p:tgtEl>
                                        <p:sldTgt/>
                                      </p:tgtEl>
                                    </p:cond>
                                  </p:endCondLst>
                                  <p:childTnLst>
                                    <p:animRot by="21600000">
                                      <p:cBhvr>
                                        <p:cTn id="6" dur="1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3"/>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8844047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263990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20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302793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21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92070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de-DE" dirty="0"/>
              <a:t>Abschlussfrage</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de-DE" dirty="0"/>
              <a:t>Was sind die zwei wichtigsten Erkenntnisse, die Sie aus dem Spiel mitnehmen? Bitte notieren Sie sich diese Erkenntnisse.</a:t>
            </a:r>
          </a:p>
          <a:p>
            <a:pPr marL="0" indent="0">
              <a:buNone/>
            </a:pPr>
            <a:r>
              <a:rPr lang="de-DE" dirty="0"/>
              <a:t>Anschließend … </a:t>
            </a:r>
            <a:br>
              <a:rPr lang="de-DE" dirty="0"/>
            </a:br>
            <a:r>
              <a:rPr lang="de-DE" dirty="0">
                <a:highlight>
                  <a:srgbClr val="FFFF00"/>
                </a:highlight>
              </a:rPr>
              <a:t>[Hier bitte die passende Option aus den Foliennotizen einfügen.]</a:t>
            </a:r>
            <a:br>
              <a:rPr lang="de-DE" dirty="0"/>
            </a:br>
            <a:endParaRPr lang="de-DE" dirty="0"/>
          </a:p>
          <a:p>
            <a:pPr marL="0" indent="0">
              <a:buNone/>
            </a:pPr>
            <a:r>
              <a:rPr lang="de-DE" sz="2400" dirty="0">
                <a:effectLst/>
                <a:latin typeface="TheSans UHH" panose="020B0502050302020203" pitchFamily="34" charset="0"/>
                <a:ea typeface="Calibri" panose="020F0502020204030204" pitchFamily="34" charset="0"/>
                <a:cs typeface="Times New Roman" panose="02020603050405020304" pitchFamily="18" charset="0"/>
              </a:rPr>
              <a:t>Sie möchten mehr zu </a:t>
            </a:r>
            <a:r>
              <a:rPr lang="de-DE" sz="2400" dirty="0">
                <a:effectLst/>
                <a:highlight>
                  <a:srgbClr val="FFFF00"/>
                </a:highlight>
                <a:latin typeface="TheSans UHH" panose="020B0502050302020203" pitchFamily="34" charset="0"/>
                <a:ea typeface="Calibri" panose="020F0502020204030204" pitchFamily="34" charset="0"/>
                <a:cs typeface="Times New Roman" panose="02020603050405020304" pitchFamily="18" charset="0"/>
              </a:rPr>
              <a:t>[Thema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erfahren? </a:t>
            </a:r>
            <a:br>
              <a:rPr lang="de-DE" sz="2400" dirty="0">
                <a:effectLst/>
                <a:latin typeface="TheSans UHH" panose="020B0502050302020203" pitchFamily="34" charset="0"/>
                <a:ea typeface="Calibri" panose="020F0502020204030204" pitchFamily="34" charset="0"/>
                <a:cs typeface="Times New Roman" panose="02020603050405020304" pitchFamily="18" charset="0"/>
              </a:rPr>
            </a:br>
            <a:r>
              <a:rPr lang="de-DE" dirty="0">
                <a:highlight>
                  <a:srgbClr val="FFFF00"/>
                </a:highlight>
                <a:latin typeface="TheSans UHH" panose="020B0502050302020203" pitchFamily="34" charset="0"/>
                <a:ea typeface="Calibri" panose="020F0502020204030204" pitchFamily="34" charset="0"/>
                <a:cs typeface="Times New Roman" panose="02020603050405020304" pitchFamily="18" charset="0"/>
              </a:rPr>
              <a:t>[Verweis auf weiterführendes Material und andere Angebote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a:t>
            </a:r>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Glücksrad-Folie.">
                <a:extLst>
                  <a:ext uri="{FF2B5EF4-FFF2-40B4-BE49-F238E27FC236}">
                    <a16:creationId xmlns:a16="http://schemas.microsoft.com/office/drawing/2014/main" id="{0EB45F47-20A6-1FE7-9C59-D29A2BE1DA05}"/>
                  </a:ext>
                </a:extLst>
              </p:cNvPr>
              <p:cNvGraphicFramePr>
                <a:graphicFrameLocks noChangeAspect="1"/>
              </p:cNvGraphicFramePr>
              <p:nvPr>
                <p:extLst>
                  <p:ext uri="{D42A27DB-BD31-4B8C-83A1-F6EECF244321}">
                    <p14:modId xmlns:p14="http://schemas.microsoft.com/office/powerpoint/2010/main" val="177161363"/>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0" name="Folienzoom 9" descr="Link zur Glücksrad-Folie.">
                <a:hlinkClick r:id="rId11" action="ppaction://hlinksldjump"/>
                <a:extLst>
                  <a:ext uri="{FF2B5EF4-FFF2-40B4-BE49-F238E27FC236}">
                    <a16:creationId xmlns:a16="http://schemas.microsoft.com/office/drawing/2014/main" id="{0EB45F47-20A6-1FE7-9C59-D29A2BE1DA05}"/>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2B84E-910A-68A4-B0E9-CF2D8B819AA3}"/>
              </a:ext>
            </a:extLst>
          </p:cNvPr>
          <p:cNvSpPr>
            <a:spLocks noGrp="1"/>
          </p:cNvSpPr>
          <p:nvPr>
            <p:ph type="title"/>
          </p:nvPr>
        </p:nvSpPr>
        <p:spPr/>
        <p:txBody>
          <a:bodyPr/>
          <a:lstStyle/>
          <a:p>
            <a:r>
              <a:rPr lang="de-DE" dirty="0"/>
              <a:t>Wissen</a:t>
            </a:r>
          </a:p>
        </p:txBody>
      </p:sp>
      <p:sp>
        <p:nvSpPr>
          <p:cNvPr id="9" name="Ellipse 8">
            <a:extLst>
              <a:ext uri="{FF2B5EF4-FFF2-40B4-BE49-F238E27FC236}">
                <a16:creationId xmlns:a16="http://schemas.microsoft.com/office/drawing/2014/main" id="{A8B60B40-120E-AC2C-5281-C56FDA5AE6D1}"/>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10" name="Ellipse 9">
            <a:extLst>
              <a:ext uri="{FF2B5EF4-FFF2-40B4-BE49-F238E27FC236}">
                <a16:creationId xmlns:a16="http://schemas.microsoft.com/office/drawing/2014/main" id="{C5AA1927-99AB-CFD5-4DF7-C35B63C0DCE2}"/>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4" action="ppaction://hlinksldjump"/>
              </a:rPr>
              <a:t>02</a:t>
            </a:r>
            <a:endParaRPr lang="de-DE" sz="3000" b="1" dirty="0">
              <a:solidFill>
                <a:srgbClr val="0271BB"/>
              </a:solidFill>
            </a:endParaRPr>
          </a:p>
        </p:txBody>
      </p:sp>
      <p:sp>
        <p:nvSpPr>
          <p:cNvPr id="11" name="Ellipse 10">
            <a:extLst>
              <a:ext uri="{FF2B5EF4-FFF2-40B4-BE49-F238E27FC236}">
                <a16:creationId xmlns:a16="http://schemas.microsoft.com/office/drawing/2014/main" id="{7021C89C-F624-73D2-DBF3-77F2BDD35814}"/>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5" action="ppaction://hlinksldjump"/>
              </a:rPr>
              <a:t>03</a:t>
            </a:r>
            <a:endParaRPr lang="de-DE" sz="3000" b="1" dirty="0">
              <a:solidFill>
                <a:srgbClr val="0271BB"/>
              </a:solidFill>
            </a:endParaRPr>
          </a:p>
        </p:txBody>
      </p:sp>
      <p:sp>
        <p:nvSpPr>
          <p:cNvPr id="12" name="Ellipse 11">
            <a:extLst>
              <a:ext uri="{FF2B5EF4-FFF2-40B4-BE49-F238E27FC236}">
                <a16:creationId xmlns:a16="http://schemas.microsoft.com/office/drawing/2014/main" id="{22352B34-ABB4-C101-F6F9-30C0C4E604A2}"/>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6" action="ppaction://hlinksldjump"/>
              </a:rPr>
              <a:t>04</a:t>
            </a:r>
            <a:endParaRPr lang="de-DE" sz="3000" b="1" dirty="0">
              <a:solidFill>
                <a:srgbClr val="0271BB"/>
              </a:solidFill>
            </a:endParaRPr>
          </a:p>
        </p:txBody>
      </p:sp>
      <p:sp>
        <p:nvSpPr>
          <p:cNvPr id="13" name="Ellipse 12">
            <a:extLst>
              <a:ext uri="{FF2B5EF4-FFF2-40B4-BE49-F238E27FC236}">
                <a16:creationId xmlns:a16="http://schemas.microsoft.com/office/drawing/2014/main" id="{296FD087-D1C1-9889-8C71-94710BCC1BB2}"/>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7" action="ppaction://hlinksldjump"/>
              </a:rPr>
              <a:t>05</a:t>
            </a:r>
            <a:endParaRPr lang="de-DE" sz="3000" b="1" dirty="0">
              <a:solidFill>
                <a:srgbClr val="0271BB"/>
              </a:solidFill>
            </a:endParaRPr>
          </a:p>
        </p:txBody>
      </p:sp>
      <p:sp>
        <p:nvSpPr>
          <p:cNvPr id="14" name="Ellipse 13">
            <a:extLst>
              <a:ext uri="{FF2B5EF4-FFF2-40B4-BE49-F238E27FC236}">
                <a16:creationId xmlns:a16="http://schemas.microsoft.com/office/drawing/2014/main" id="{86B7319A-AF8E-A545-4A9D-5CFD3563CF3E}"/>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8" action="ppaction://hlinksldjump"/>
              </a:rPr>
              <a:t>06</a:t>
            </a:r>
            <a:endParaRPr lang="de-DE" sz="3000" b="1" dirty="0">
              <a:solidFill>
                <a:srgbClr val="0271BB"/>
              </a:solidFill>
            </a:endParaRPr>
          </a:p>
        </p:txBody>
      </p:sp>
      <p:sp>
        <p:nvSpPr>
          <p:cNvPr id="15" name="Ellipse 14">
            <a:extLst>
              <a:ext uri="{FF2B5EF4-FFF2-40B4-BE49-F238E27FC236}">
                <a16:creationId xmlns:a16="http://schemas.microsoft.com/office/drawing/2014/main" id="{F4C264F8-327F-A4E2-B64D-5BB0CE02AA43}"/>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9" action="ppaction://hlinksldjump"/>
              </a:rPr>
              <a:t>07</a:t>
            </a:r>
            <a:endParaRPr lang="de-DE" sz="3000" b="1" dirty="0">
              <a:solidFill>
                <a:srgbClr val="0271BB"/>
              </a:solidFill>
            </a:endParaRPr>
          </a:p>
        </p:txBody>
      </p:sp>
      <p:sp>
        <p:nvSpPr>
          <p:cNvPr id="16" name="Ellipse 15">
            <a:extLst>
              <a:ext uri="{FF2B5EF4-FFF2-40B4-BE49-F238E27FC236}">
                <a16:creationId xmlns:a16="http://schemas.microsoft.com/office/drawing/2014/main" id="{8029A790-18F5-28B7-6E99-072D0C51160D}"/>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0" action="ppaction://hlinksldjump"/>
              </a:rPr>
              <a:t>08</a:t>
            </a:r>
            <a:endParaRPr lang="de-DE" sz="3000" b="1" dirty="0">
              <a:solidFill>
                <a:srgbClr val="0271BB"/>
              </a:solidFill>
            </a:endParaRPr>
          </a:p>
        </p:txBody>
      </p:sp>
      <p:sp>
        <p:nvSpPr>
          <p:cNvPr id="17" name="Ellipse 16">
            <a:extLst>
              <a:ext uri="{FF2B5EF4-FFF2-40B4-BE49-F238E27FC236}">
                <a16:creationId xmlns:a16="http://schemas.microsoft.com/office/drawing/2014/main" id="{0983E76C-9798-DB7E-45BF-79F78121A0D6}"/>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1" action="ppaction://hlinksldjump"/>
              </a:rPr>
              <a:t>09</a:t>
            </a:r>
            <a:endParaRPr lang="de-DE" sz="3000" b="1" dirty="0">
              <a:solidFill>
                <a:srgbClr val="0271BB"/>
              </a:solidFill>
            </a:endParaRPr>
          </a:p>
        </p:txBody>
      </p:sp>
      <p:sp>
        <p:nvSpPr>
          <p:cNvPr id="18" name="Ellipse 17">
            <a:extLst>
              <a:ext uri="{FF2B5EF4-FFF2-40B4-BE49-F238E27FC236}">
                <a16:creationId xmlns:a16="http://schemas.microsoft.com/office/drawing/2014/main" id="{BB2E300E-FF30-A35E-2D33-E194CE0A7E8D}"/>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2" action="ppaction://hlinksldjump"/>
              </a:rPr>
              <a:t>10</a:t>
            </a:r>
            <a:endParaRPr lang="de-DE" sz="3000" b="1" dirty="0">
              <a:solidFill>
                <a:srgbClr val="0271BB"/>
              </a:solidFill>
            </a:endParaRPr>
          </a:p>
        </p:txBody>
      </p:sp>
      <p:sp>
        <p:nvSpPr>
          <p:cNvPr id="19" name="Ellipse 18">
            <a:extLst>
              <a:ext uri="{FF2B5EF4-FFF2-40B4-BE49-F238E27FC236}">
                <a16:creationId xmlns:a16="http://schemas.microsoft.com/office/drawing/2014/main" id="{A454BB88-C8FA-1851-6C4C-AE361677F943}"/>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3" action="ppaction://hlinksldjump"/>
              </a:rPr>
              <a:t>11</a:t>
            </a:r>
            <a:endParaRPr lang="de-DE" sz="3000" b="1" dirty="0">
              <a:solidFill>
                <a:srgbClr val="0271BB"/>
              </a:solidFill>
            </a:endParaRPr>
          </a:p>
        </p:txBody>
      </p:sp>
      <p:sp>
        <p:nvSpPr>
          <p:cNvPr id="20" name="Ellipse 19">
            <a:extLst>
              <a:ext uri="{FF2B5EF4-FFF2-40B4-BE49-F238E27FC236}">
                <a16:creationId xmlns:a16="http://schemas.microsoft.com/office/drawing/2014/main" id="{A2570232-C565-7450-ED2F-0FA3E896B684}"/>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4" action="ppaction://hlinksldjump"/>
              </a:rPr>
              <a:t>12</a:t>
            </a:r>
            <a:endParaRPr lang="de-DE" sz="3000" b="1" dirty="0">
              <a:solidFill>
                <a:srgbClr val="0271BB"/>
              </a:solidFill>
            </a:endParaRPr>
          </a:p>
        </p:txBody>
      </p:sp>
      <p:sp>
        <p:nvSpPr>
          <p:cNvPr id="21" name="Ellipse 20">
            <a:extLst>
              <a:ext uri="{FF2B5EF4-FFF2-40B4-BE49-F238E27FC236}">
                <a16:creationId xmlns:a16="http://schemas.microsoft.com/office/drawing/2014/main" id="{CB346D6B-B995-E420-2206-1F2D9C9521DE}"/>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5" action="ppaction://hlinksldjump"/>
              </a:rPr>
              <a:t>13</a:t>
            </a:r>
            <a:endParaRPr lang="de-DE" sz="3000" b="1" dirty="0">
              <a:solidFill>
                <a:srgbClr val="0271BB"/>
              </a:solidFill>
            </a:endParaRPr>
          </a:p>
        </p:txBody>
      </p:sp>
      <p:sp>
        <p:nvSpPr>
          <p:cNvPr id="22" name="Ellipse 21">
            <a:extLst>
              <a:ext uri="{FF2B5EF4-FFF2-40B4-BE49-F238E27FC236}">
                <a16:creationId xmlns:a16="http://schemas.microsoft.com/office/drawing/2014/main" id="{1B111911-5734-38A5-05ED-23B478422B46}"/>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6" action="ppaction://hlinksldjump"/>
              </a:rPr>
              <a:t>14</a:t>
            </a:r>
            <a:endParaRPr lang="de-DE" sz="3000" b="1" dirty="0">
              <a:solidFill>
                <a:srgbClr val="0271BB"/>
              </a:solidFill>
            </a:endParaRPr>
          </a:p>
        </p:txBody>
      </p:sp>
      <p:sp>
        <p:nvSpPr>
          <p:cNvPr id="23" name="Ellipse 22">
            <a:extLst>
              <a:ext uri="{FF2B5EF4-FFF2-40B4-BE49-F238E27FC236}">
                <a16:creationId xmlns:a16="http://schemas.microsoft.com/office/drawing/2014/main" id="{5F1E93B7-2951-FC0E-F586-FD53638F982B}"/>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7" action="ppaction://hlinksldjump"/>
              </a:rPr>
              <a:t>15</a:t>
            </a:r>
            <a:endParaRPr lang="de-DE" sz="3000" b="1" dirty="0">
              <a:solidFill>
                <a:srgbClr val="0271BB"/>
              </a:solidFill>
            </a:endParaRPr>
          </a:p>
        </p:txBody>
      </p:sp>
      <p:sp>
        <p:nvSpPr>
          <p:cNvPr id="24" name="Ellipse 23">
            <a:extLst>
              <a:ext uri="{FF2B5EF4-FFF2-40B4-BE49-F238E27FC236}">
                <a16:creationId xmlns:a16="http://schemas.microsoft.com/office/drawing/2014/main" id="{043EBB68-3689-E533-01DE-1D9BD7FFFE28}"/>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8" action="ppaction://hlinksldjump"/>
              </a:rPr>
              <a:t>16</a:t>
            </a:r>
            <a:endParaRPr lang="de-DE" sz="3000" b="1" dirty="0">
              <a:solidFill>
                <a:srgbClr val="0271BB"/>
              </a:solidFill>
            </a:endParaRPr>
          </a:p>
        </p:txBody>
      </p:sp>
      <p:sp>
        <p:nvSpPr>
          <p:cNvPr id="25" name="Ellipse 24">
            <a:extLst>
              <a:ext uri="{FF2B5EF4-FFF2-40B4-BE49-F238E27FC236}">
                <a16:creationId xmlns:a16="http://schemas.microsoft.com/office/drawing/2014/main" id="{FFA6D150-5D84-C112-BBC8-E84CF99965F4}"/>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9" action="ppaction://hlinksldjump"/>
              </a:rPr>
              <a:t>17</a:t>
            </a:r>
            <a:endParaRPr lang="de-DE" sz="3000" b="1" dirty="0">
              <a:solidFill>
                <a:srgbClr val="0271BB"/>
              </a:solidFill>
            </a:endParaRPr>
          </a:p>
        </p:txBody>
      </p:sp>
      <p:sp>
        <p:nvSpPr>
          <p:cNvPr id="26" name="Ellipse 25">
            <a:extLst>
              <a:ext uri="{FF2B5EF4-FFF2-40B4-BE49-F238E27FC236}">
                <a16:creationId xmlns:a16="http://schemas.microsoft.com/office/drawing/2014/main" id="{3204470C-25A0-0363-A686-7F4A9ECF4B9D}"/>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0" action="ppaction://hlinksldjump"/>
              </a:rPr>
              <a:t>18</a:t>
            </a:r>
            <a:endParaRPr lang="de-DE" sz="3000" b="1" dirty="0">
              <a:solidFill>
                <a:srgbClr val="0271BB"/>
              </a:solidFill>
            </a:endParaRPr>
          </a:p>
        </p:txBody>
      </p:sp>
      <p:sp>
        <p:nvSpPr>
          <p:cNvPr id="27" name="Ellipse 26">
            <a:extLst>
              <a:ext uri="{FF2B5EF4-FFF2-40B4-BE49-F238E27FC236}">
                <a16:creationId xmlns:a16="http://schemas.microsoft.com/office/drawing/2014/main" id="{B288D08F-6B84-EC37-E8DF-488EFC7C8219}"/>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1" action="ppaction://hlinksldjump"/>
              </a:rPr>
              <a:t>19</a:t>
            </a:r>
            <a:endParaRPr lang="de-DE" sz="3000" b="1" dirty="0">
              <a:solidFill>
                <a:srgbClr val="0271BB"/>
              </a:solidFill>
            </a:endParaRPr>
          </a:p>
        </p:txBody>
      </p:sp>
      <p:sp>
        <p:nvSpPr>
          <p:cNvPr id="28" name="Ellipse 27">
            <a:extLst>
              <a:ext uri="{FF2B5EF4-FFF2-40B4-BE49-F238E27FC236}">
                <a16:creationId xmlns:a16="http://schemas.microsoft.com/office/drawing/2014/main" id="{3A819BDD-7B01-3733-C604-FD4BE0E4AA11}"/>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2" action="ppaction://hlinksldjump"/>
              </a:rPr>
              <a:t>20</a:t>
            </a:r>
            <a:endParaRPr lang="de-DE" sz="3000" b="1" dirty="0">
              <a:solidFill>
                <a:srgbClr val="0271BB"/>
              </a:solidFill>
            </a:endParaRPr>
          </a:p>
        </p:txBody>
      </p:sp>
      <p:sp>
        <p:nvSpPr>
          <p:cNvPr id="29" name="Ellipse 28">
            <a:extLst>
              <a:ext uri="{FF2B5EF4-FFF2-40B4-BE49-F238E27FC236}">
                <a16:creationId xmlns:a16="http://schemas.microsoft.com/office/drawing/2014/main" id="{EADDDC80-29E4-8910-21D1-E2E377F0FDC2}"/>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3" action="ppaction://hlinksldjump"/>
              </a:rPr>
              <a:t>21</a:t>
            </a:r>
            <a:endParaRPr lang="de-DE" sz="3000" b="1" dirty="0">
              <a:solidFill>
                <a:srgbClr val="0271B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252CC5F0-A513-3733-B4A6-848842D2846D}"/>
                  </a:ext>
                </a:extLst>
              </p:cNvPr>
              <p:cNvGraphicFramePr>
                <a:graphicFrameLocks noChangeAspect="1"/>
              </p:cNvGraphicFramePr>
              <p:nvPr>
                <p:extLst>
                  <p:ext uri="{D42A27DB-BD31-4B8C-83A1-F6EECF244321}">
                    <p14:modId xmlns:p14="http://schemas.microsoft.com/office/powerpoint/2010/main" val="974719096"/>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252CC5F0-A513-3733-B4A6-848842D2846D}"/>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3" name="Gruppieren 2">
            <a:extLst>
              <a:ext uri="{FF2B5EF4-FFF2-40B4-BE49-F238E27FC236}">
                <a16:creationId xmlns:a16="http://schemas.microsoft.com/office/drawing/2014/main" id="{2F242EA5-FABB-0C77-B382-A86A61ACD3B6}"/>
              </a:ext>
              <a:ext uri="{C183D7F6-B498-43B3-948B-1728B52AA6E4}">
                <adec:decorative xmlns:adec="http://schemas.microsoft.com/office/drawing/2017/decorative" val="1"/>
              </a:ext>
            </a:extLst>
          </p:cNvPr>
          <p:cNvGrpSpPr/>
          <p:nvPr/>
        </p:nvGrpSpPr>
        <p:grpSpPr>
          <a:xfrm>
            <a:off x="10594744" y="792825"/>
            <a:ext cx="1313095" cy="1313095"/>
            <a:chOff x="1933104" y="5131916"/>
            <a:chExt cx="1313095" cy="1313095"/>
          </a:xfrm>
        </p:grpSpPr>
        <p:sp>
          <p:nvSpPr>
            <p:cNvPr id="4" name="Ellipse 3">
              <a:extLst>
                <a:ext uri="{FF2B5EF4-FFF2-40B4-BE49-F238E27FC236}">
                  <a16:creationId xmlns:a16="http://schemas.microsoft.com/office/drawing/2014/main" id="{08D754E3-4C4E-44FF-5CB2-91001ED51CDC}"/>
                </a:ext>
              </a:extLst>
            </p:cNvPr>
            <p:cNvSpPr/>
            <p:nvPr/>
          </p:nvSpPr>
          <p:spPr>
            <a:xfrm>
              <a:off x="1933104" y="5131916"/>
              <a:ext cx="1313095" cy="1313095"/>
            </a:xfrm>
            <a:prstGeom prst="ellipse">
              <a:avLst/>
            </a:prstGeom>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Lichter an mit einfarbiger Füllung">
              <a:extLst>
                <a:ext uri="{FF2B5EF4-FFF2-40B4-BE49-F238E27FC236}">
                  <a16:creationId xmlns:a16="http://schemas.microsoft.com/office/drawing/2014/main" id="{DCED5B0F-29CF-B52F-C719-B0D7B2A89CEB}"/>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132452" y="5331263"/>
              <a:ext cx="914400" cy="914400"/>
            </a:xfrm>
            <a:prstGeom prst="rect">
              <a:avLst/>
            </a:prstGeom>
          </p:spPr>
        </p:pic>
      </p:grpSp>
    </p:spTree>
    <p:extLst>
      <p:ext uri="{BB962C8B-B14F-4D97-AF65-F5344CB8AC3E}">
        <p14:creationId xmlns:p14="http://schemas.microsoft.com/office/powerpoint/2010/main" val="4228627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Wissen: Frage 01</a:t>
            </a:r>
          </a:p>
        </p:txBody>
      </p:sp>
      <p:sp>
        <p:nvSpPr>
          <p:cNvPr id="4" name="Inhaltsplatzhalter 3">
            <a:extLst>
              <a:ext uri="{FF2B5EF4-FFF2-40B4-BE49-F238E27FC236}">
                <a16:creationId xmlns:a16="http://schemas.microsoft.com/office/drawing/2014/main" id="{3EE50CB6-6CF5-C62D-95F2-F6B506E00B7A}"/>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35CC6C1A-9FA5-4FC9-3485-85D34483BBE8}"/>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extLst>
                  <p:ext uri="{D42A27DB-BD31-4B8C-83A1-F6EECF244321}">
                    <p14:modId xmlns:p14="http://schemas.microsoft.com/office/powerpoint/2010/main" val="1781717431"/>
                  </p:ext>
                </p:extLst>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extLst>
                  <p:ext uri="{D42A27DB-BD31-4B8C-83A1-F6EECF244321}">
                    <p14:modId xmlns:p14="http://schemas.microsoft.com/office/powerpoint/2010/main" val="86557056"/>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9"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0"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1"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F193D9CA-9DF6-89D1-1A30-E0B95FF94588}"/>
              </a:ext>
              <a:ext uri="{C183D7F6-B498-43B3-948B-1728B52AA6E4}">
                <adec:decorative xmlns:adec="http://schemas.microsoft.com/office/drawing/2017/decorative" val="1"/>
              </a:ext>
            </a:extLst>
          </p:cNvPr>
          <p:cNvSpPr/>
          <p:nvPr/>
        </p:nvSpPr>
        <p:spPr>
          <a:xfrm>
            <a:off x="838199" y="608525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42938868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5512</Words>
  <Application>Microsoft Office PowerPoint</Application>
  <PresentationFormat>Breitbild</PresentationFormat>
  <Paragraphs>712</Paragraphs>
  <Slides>74</Slides>
  <Notes>73</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74</vt:i4>
      </vt:variant>
    </vt:vector>
  </HeadingPairs>
  <TitlesOfParts>
    <vt:vector size="79" baseType="lpstr">
      <vt:lpstr>Arial</vt:lpstr>
      <vt:lpstr>Calibri</vt:lpstr>
      <vt:lpstr>TheSans UHH</vt:lpstr>
      <vt:lpstr>TheSans UHH Bold Caps</vt:lpstr>
      <vt:lpstr>Master</vt:lpstr>
      <vt:lpstr>Worum geht es?</vt:lpstr>
      <vt:lpstr>Hinweise zum Spiel</vt:lpstr>
      <vt:lpstr>Anleitung zum Spiel</vt:lpstr>
      <vt:lpstr>Beispiele für Spielvarianten &amp; Einsatzmöglichkeiten</vt:lpstr>
      <vt:lpstr>Kommunikationsregeln beim Spielen</vt:lpstr>
      <vt:lpstr>Name des Spiel</vt:lpstr>
      <vt:lpstr>Wheel of Fortune</vt:lpstr>
      <vt:lpstr>Wissen</vt:lpstr>
      <vt:lpstr>Wissen: Frage 01</vt:lpstr>
      <vt:lpstr>Wissen: Frage 02</vt:lpstr>
      <vt:lpstr>Wissen: Frage 03</vt:lpstr>
      <vt:lpstr>Wissen: Frage 04</vt:lpstr>
      <vt:lpstr>Wissen: Frage 05</vt:lpstr>
      <vt:lpstr>Wissen: Frage 06</vt:lpstr>
      <vt:lpstr>Wissen: Frage 07</vt:lpstr>
      <vt:lpstr>Wissen: Frage 08</vt:lpstr>
      <vt:lpstr>Wissen: Frage 09</vt:lpstr>
      <vt:lpstr>Wissen: Frage 10</vt:lpstr>
      <vt:lpstr>Wissen: Frage 11</vt:lpstr>
      <vt:lpstr>Wissen: Frage 12</vt:lpstr>
      <vt:lpstr>Wissen: Frage 13</vt:lpstr>
      <vt:lpstr>Wissen: Frage 14</vt:lpstr>
      <vt:lpstr>Wissen: Frage 15</vt:lpstr>
      <vt:lpstr>Wissen: Frage 16</vt:lpstr>
      <vt:lpstr>Wissen: Frage 17</vt:lpstr>
      <vt:lpstr>Wissen: Frage 18</vt:lpstr>
      <vt:lpstr>Wissen: Frage 19</vt:lpstr>
      <vt:lpstr>Wissen: Frage 20</vt:lpstr>
      <vt:lpstr>Wissen: Frage 21</vt:lpstr>
      <vt:lpstr>Ereignis</vt:lpstr>
      <vt:lpstr>Ereignis: Frage 01</vt:lpstr>
      <vt:lpstr>Ereignis: Frage 02</vt:lpstr>
      <vt:lpstr>Ereignis: Frage 03</vt:lpstr>
      <vt:lpstr>Ereignis: Frage 04</vt:lpstr>
      <vt:lpstr>Ereignis: Frage 05</vt:lpstr>
      <vt:lpstr>Ereignis: Frage 06</vt:lpstr>
      <vt:lpstr>Ereignis: Frage 07</vt:lpstr>
      <vt:lpstr>Ereignis: Frage 08</vt:lpstr>
      <vt:lpstr>Ereignis: Frage 09</vt:lpstr>
      <vt:lpstr>Ereignis: Frage 10</vt:lpstr>
      <vt:lpstr>Ereignis: Frage 11</vt:lpstr>
      <vt:lpstr>Ereignis: Frage 12</vt:lpstr>
      <vt:lpstr>Ereignis: Frage 13</vt:lpstr>
      <vt:lpstr>Ereignis: Frage 14</vt:lpstr>
      <vt:lpstr>Ereignis: Frage 15</vt:lpstr>
      <vt:lpstr>Ereignis: Frage 16</vt:lpstr>
      <vt:lpstr>Ereignis: Frage 17</vt:lpstr>
      <vt:lpstr>Ereignis: Frage 18</vt:lpstr>
      <vt:lpstr>Ereignis: Frage 19</vt:lpstr>
      <vt:lpstr>Ereignis: Frage 20</vt:lpstr>
      <vt:lpstr>Ereignis: Frage 21</vt:lpstr>
      <vt:lpstr>Meinung</vt:lpstr>
      <vt:lpstr>Meinung: Frage 01</vt:lpstr>
      <vt:lpstr>Meinung: Frage 02</vt:lpstr>
      <vt:lpstr>Meinung: Frage 03</vt:lpstr>
      <vt:lpstr>Meinung: Frage 04</vt:lpstr>
      <vt:lpstr>Meinung: Frage 05</vt:lpstr>
      <vt:lpstr>Meinung: Frage 06</vt:lpstr>
      <vt:lpstr>Meinung: Frage 07</vt:lpstr>
      <vt:lpstr>Meinung: Frage 08</vt:lpstr>
      <vt:lpstr>Meinung: Frage 09</vt:lpstr>
      <vt:lpstr>Meinung: Frage 10</vt:lpstr>
      <vt:lpstr>Meinung: Frage 11</vt:lpstr>
      <vt:lpstr>Meinung: Frage 12</vt:lpstr>
      <vt:lpstr>Meinung: Frage 13</vt:lpstr>
      <vt:lpstr>Meinung: Frage 14</vt:lpstr>
      <vt:lpstr>Meinung: Frage 15</vt:lpstr>
      <vt:lpstr>Meinung: Frage 16</vt:lpstr>
      <vt:lpstr>Meinung: Frage 17</vt:lpstr>
      <vt:lpstr>Meinung: Frage 18</vt:lpstr>
      <vt:lpstr>Meinung: Frage 19</vt:lpstr>
      <vt:lpstr>Meinung: Frage 20</vt:lpstr>
      <vt:lpstr>Meinung: Frage 21</vt:lpstr>
      <vt:lpstr>Abschlussfrage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300</cp:revision>
  <dcterms:created xsi:type="dcterms:W3CDTF">2023-12-05T13:21:30Z</dcterms:created>
  <dcterms:modified xsi:type="dcterms:W3CDTF">2024-08-07T14:34:02Z</dcterms:modified>
</cp:coreProperties>
</file>