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p:sldMasterIdLst>
    <p:sldMasterId id="2147483648" r:id="rId1"/>
  </p:sldMasterIdLst>
  <p:notesMasterIdLst>
    <p:notesMasterId r:id="rId31"/>
  </p:notesMasterIdLst>
  <p:sldIdLst>
    <p:sldId id="340" r:id="rId2"/>
    <p:sldId id="336" r:id="rId3"/>
    <p:sldId id="337" r:id="rId4"/>
    <p:sldId id="338" r:id="rId5"/>
    <p:sldId id="339" r:id="rId6"/>
    <p:sldId id="256" r:id="rId7"/>
    <p:sldId id="274" r:id="rId8"/>
    <p:sldId id="268" r:id="rId9"/>
    <p:sldId id="275" r:id="rId10"/>
    <p:sldId id="276" r:id="rId11"/>
    <p:sldId id="277" r:id="rId12"/>
    <p:sldId id="278" r:id="rId13"/>
    <p:sldId id="279" r:id="rId14"/>
    <p:sldId id="280" r:id="rId15"/>
    <p:sldId id="281" r:id="rId16"/>
    <p:sldId id="282" r:id="rId17"/>
    <p:sldId id="283" r:id="rId18"/>
    <p:sldId id="284" r:id="rId19"/>
    <p:sldId id="285" r:id="rId20"/>
    <p:sldId id="286" r:id="rId21"/>
    <p:sldId id="287" r:id="rId22"/>
    <p:sldId id="288" r:id="rId23"/>
    <p:sldId id="289" r:id="rId24"/>
    <p:sldId id="290" r:id="rId25"/>
    <p:sldId id="291" r:id="rId26"/>
    <p:sldId id="292" r:id="rId27"/>
    <p:sldId id="293" r:id="rId28"/>
    <p:sldId id="294" r:id="rId29"/>
    <p:sldId id="267" r:id="rId30"/>
  </p:sldIdLst>
  <p:sldSz cx="12192000" cy="6858000"/>
  <p:notesSz cx="6858000" cy="9144000"/>
  <p:embeddedFontLst>
    <p:embeddedFont>
      <p:font typeface="TheSans UHH" panose="020B0502050302020203" pitchFamily="34" charset="0"/>
      <p:regular r:id="rId32"/>
      <p:bold r:id="rId33"/>
      <p:italic r:id="rId34"/>
      <p:boldItalic r:id="rId35"/>
    </p:embeddedFont>
    <p:embeddedFont>
      <p:font typeface="TheSans UHH Bold Caps" panose="020B0702050302020203" pitchFamily="34" charset="0"/>
      <p:regular r:id="rId36"/>
    </p:embeddedFont>
  </p:embeddedFont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65" userDrawn="1">
          <p15:clr>
            <a:srgbClr val="A4A3A4"/>
          </p15:clr>
        </p15:guide>
        <p15:guide id="2" pos="52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271BB"/>
    <a:srgbClr val="E2001A"/>
    <a:srgbClr val="3B515B"/>
    <a:srgbClr val="80B8DB"/>
    <a:srgbClr val="B2BABD"/>
    <a:srgbClr val="009CD1"/>
    <a:srgbClr val="898989"/>
    <a:srgbClr val="88A5B2"/>
    <a:srgbClr val="FDFDFD"/>
    <a:srgbClr val="FCFC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9" autoAdjust="0"/>
    <p:restoredTop sz="72384" autoAdjust="0"/>
  </p:normalViewPr>
  <p:slideViewPr>
    <p:cSldViewPr snapToGrid="0">
      <p:cViewPr varScale="1">
        <p:scale>
          <a:sx n="93" d="100"/>
          <a:sy n="93" d="100"/>
        </p:scale>
        <p:origin x="1838" y="62"/>
      </p:cViewPr>
      <p:guideLst>
        <p:guide orient="horz" pos="4065"/>
        <p:guide pos="529"/>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font" Target="fonts/font3.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2.fntdata"/><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1.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5.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4.fntdata"/><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3E32961-87B6-4AAA-B47D-8280D611BDFE}"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de-DE"/>
        </a:p>
      </dgm:t>
    </dgm:pt>
    <dgm:pt modelId="{C5A1D373-D4B6-4170-8345-AB9D10B76608}">
      <dgm:prSet/>
      <dgm:spPr/>
      <dgm:t>
        <a:bodyPr/>
        <a:lstStyle/>
        <a:p>
          <a:r>
            <a:rPr lang="de-DE" dirty="0"/>
            <a:t>Sei höflich und fair.</a:t>
          </a:r>
        </a:p>
      </dgm:t>
    </dgm:pt>
    <dgm:pt modelId="{8EBEB75C-16F5-47AC-94AA-8AB0203D8D06}" type="parTrans" cxnId="{4DFD30EA-E694-41CE-818A-8B5D04F5AA14}">
      <dgm:prSet/>
      <dgm:spPr/>
      <dgm:t>
        <a:bodyPr/>
        <a:lstStyle/>
        <a:p>
          <a:endParaRPr lang="de-DE"/>
        </a:p>
      </dgm:t>
    </dgm:pt>
    <dgm:pt modelId="{4E5EDDED-C456-429D-A61C-BB91C7172715}" type="sibTrans" cxnId="{4DFD30EA-E694-41CE-818A-8B5D04F5AA14}">
      <dgm:prSet/>
      <dgm:spPr/>
      <dgm:t>
        <a:bodyPr/>
        <a:lstStyle/>
        <a:p>
          <a:endParaRPr lang="de-DE"/>
        </a:p>
      </dgm:t>
    </dgm:pt>
    <dgm:pt modelId="{6F875427-8B4B-416B-A756-50E423B80242}">
      <dgm:prSet/>
      <dgm:spPr/>
      <dgm:t>
        <a:bodyPr/>
        <a:lstStyle/>
        <a:p>
          <a:r>
            <a:rPr lang="de-DE" dirty="0"/>
            <a:t>Spreche immer nur für dich </a:t>
          </a:r>
          <a:br>
            <a:rPr lang="de-DE" dirty="0"/>
          </a:br>
          <a:r>
            <a:rPr lang="de-DE" dirty="0"/>
            <a:t>(Ich-Botschaften).</a:t>
          </a:r>
        </a:p>
      </dgm:t>
    </dgm:pt>
    <dgm:pt modelId="{97247CFE-EF39-497A-B156-5C03F529D2C1}" type="parTrans" cxnId="{B9304939-41A6-4713-A637-843162C2AB65}">
      <dgm:prSet/>
      <dgm:spPr/>
      <dgm:t>
        <a:bodyPr/>
        <a:lstStyle/>
        <a:p>
          <a:endParaRPr lang="de-DE"/>
        </a:p>
      </dgm:t>
    </dgm:pt>
    <dgm:pt modelId="{9E84DC30-D229-474D-BB43-ECB5FB1423FC}" type="sibTrans" cxnId="{B9304939-41A6-4713-A637-843162C2AB65}">
      <dgm:prSet/>
      <dgm:spPr/>
      <dgm:t>
        <a:bodyPr/>
        <a:lstStyle/>
        <a:p>
          <a:endParaRPr lang="de-DE"/>
        </a:p>
      </dgm:t>
    </dgm:pt>
    <dgm:pt modelId="{E5346643-874F-4BB3-9AAD-8F1FF21E7973}">
      <dgm:prSet/>
      <dgm:spPr/>
      <dgm:t>
        <a:bodyPr/>
        <a:lstStyle/>
        <a:p>
          <a:r>
            <a:rPr lang="de-DE"/>
            <a:t>Lass die anderen ausreden.</a:t>
          </a:r>
        </a:p>
      </dgm:t>
    </dgm:pt>
    <dgm:pt modelId="{96E6D29F-6424-4A6A-AA76-D7EAD8A92E9B}" type="parTrans" cxnId="{590894B5-7220-420E-8C2F-DE95337319B9}">
      <dgm:prSet/>
      <dgm:spPr/>
      <dgm:t>
        <a:bodyPr/>
        <a:lstStyle/>
        <a:p>
          <a:endParaRPr lang="de-DE"/>
        </a:p>
      </dgm:t>
    </dgm:pt>
    <dgm:pt modelId="{6BE3BD16-7735-407E-A552-ED582CD7ACAF}" type="sibTrans" cxnId="{590894B5-7220-420E-8C2F-DE95337319B9}">
      <dgm:prSet/>
      <dgm:spPr/>
      <dgm:t>
        <a:bodyPr/>
        <a:lstStyle/>
        <a:p>
          <a:endParaRPr lang="de-DE"/>
        </a:p>
      </dgm:t>
    </dgm:pt>
    <dgm:pt modelId="{13F5F630-FA09-4C32-92F8-4DF3CF7824A0}">
      <dgm:prSet/>
      <dgm:spPr/>
      <dgm:t>
        <a:bodyPr/>
        <a:lstStyle/>
        <a:p>
          <a:r>
            <a:rPr lang="de-DE" dirty="0"/>
            <a:t>Fasse dich kurz.</a:t>
          </a:r>
        </a:p>
      </dgm:t>
    </dgm:pt>
    <dgm:pt modelId="{DA189EE1-114B-4E4C-A82A-734B80D52268}" type="parTrans" cxnId="{6DFFB5C8-0B45-456B-945D-6C3D691DB15C}">
      <dgm:prSet/>
      <dgm:spPr/>
      <dgm:t>
        <a:bodyPr/>
        <a:lstStyle/>
        <a:p>
          <a:endParaRPr lang="de-DE"/>
        </a:p>
      </dgm:t>
    </dgm:pt>
    <dgm:pt modelId="{48F61A0B-5F15-47B8-8AFB-F12688CD5862}" type="sibTrans" cxnId="{6DFFB5C8-0B45-456B-945D-6C3D691DB15C}">
      <dgm:prSet/>
      <dgm:spPr/>
      <dgm:t>
        <a:bodyPr/>
        <a:lstStyle/>
        <a:p>
          <a:endParaRPr lang="de-DE"/>
        </a:p>
      </dgm:t>
    </dgm:pt>
    <dgm:pt modelId="{21B017D1-B101-48BB-806B-19281C771E33}">
      <dgm:prSet/>
      <dgm:spPr/>
      <dgm:t>
        <a:bodyPr/>
        <a:lstStyle/>
        <a:p>
          <a:r>
            <a:rPr lang="de-DE" dirty="0"/>
            <a:t>Rede mit und nicht über die anderen anwesenden Personen.</a:t>
          </a:r>
        </a:p>
      </dgm:t>
    </dgm:pt>
    <dgm:pt modelId="{954869E9-3D37-48B6-82B8-6C3968168047}" type="parTrans" cxnId="{AFCCE349-6FA9-42BA-A91A-B5624F0D6763}">
      <dgm:prSet/>
      <dgm:spPr/>
      <dgm:t>
        <a:bodyPr/>
        <a:lstStyle/>
        <a:p>
          <a:endParaRPr lang="de-DE"/>
        </a:p>
      </dgm:t>
    </dgm:pt>
    <dgm:pt modelId="{E2581688-5549-4AF9-ADC1-74AA277EC799}" type="sibTrans" cxnId="{AFCCE349-6FA9-42BA-A91A-B5624F0D6763}">
      <dgm:prSet/>
      <dgm:spPr/>
      <dgm:t>
        <a:bodyPr/>
        <a:lstStyle/>
        <a:p>
          <a:endParaRPr lang="de-DE"/>
        </a:p>
      </dgm:t>
    </dgm:pt>
    <dgm:pt modelId="{759D291D-7AFB-491A-8DF9-DF2BBF5DF541}">
      <dgm:prSet/>
      <dgm:spPr/>
      <dgm:t>
        <a:bodyPr/>
        <a:lstStyle/>
        <a:p>
          <a:r>
            <a:rPr lang="de-DE" dirty="0"/>
            <a:t>Vermeide jegliche Art von Beleidigungen oder Unterstellungen.</a:t>
          </a:r>
        </a:p>
      </dgm:t>
    </dgm:pt>
    <dgm:pt modelId="{0E065384-F0E4-46C9-BFF6-A514FF74551F}" type="parTrans" cxnId="{553AEFF4-DCEE-40FF-8D90-851EC81BB6FE}">
      <dgm:prSet/>
      <dgm:spPr/>
      <dgm:t>
        <a:bodyPr/>
        <a:lstStyle/>
        <a:p>
          <a:endParaRPr lang="de-DE"/>
        </a:p>
      </dgm:t>
    </dgm:pt>
    <dgm:pt modelId="{5CAE2B3D-2645-472E-875F-46783880227C}" type="sibTrans" cxnId="{553AEFF4-DCEE-40FF-8D90-851EC81BB6FE}">
      <dgm:prSet/>
      <dgm:spPr/>
      <dgm:t>
        <a:bodyPr/>
        <a:lstStyle/>
        <a:p>
          <a:endParaRPr lang="de-DE"/>
        </a:p>
      </dgm:t>
    </dgm:pt>
    <dgm:pt modelId="{F655384C-628D-4CBC-BF6A-786B0A46E8B6}">
      <dgm:prSet/>
      <dgm:spPr/>
      <dgm:t>
        <a:bodyPr/>
        <a:lstStyle/>
        <a:p>
          <a:r>
            <a:rPr lang="de-DE"/>
            <a:t>Respektiere die Meinung der anderen.</a:t>
          </a:r>
        </a:p>
      </dgm:t>
    </dgm:pt>
    <dgm:pt modelId="{EF6E2C59-002C-4432-920A-DBD3466C9556}" type="parTrans" cxnId="{E483A77C-8EBE-4D4C-A680-19F0261BAD14}">
      <dgm:prSet/>
      <dgm:spPr/>
      <dgm:t>
        <a:bodyPr/>
        <a:lstStyle/>
        <a:p>
          <a:endParaRPr lang="de-DE"/>
        </a:p>
      </dgm:t>
    </dgm:pt>
    <dgm:pt modelId="{34CE4022-D6E6-430C-82B7-E9EEE4DAC4D5}" type="sibTrans" cxnId="{E483A77C-8EBE-4D4C-A680-19F0261BAD14}">
      <dgm:prSet/>
      <dgm:spPr/>
      <dgm:t>
        <a:bodyPr/>
        <a:lstStyle/>
        <a:p>
          <a:endParaRPr lang="de-DE"/>
        </a:p>
      </dgm:t>
    </dgm:pt>
    <dgm:pt modelId="{D749AE71-77A3-47DA-94B8-D3007D9A937C}">
      <dgm:prSet/>
      <dgm:spPr/>
      <dgm:t>
        <a:bodyPr/>
        <a:lstStyle/>
        <a:p>
          <a:r>
            <a:rPr lang="de-DE"/>
            <a:t>Begründe deine Meinung.</a:t>
          </a:r>
        </a:p>
      </dgm:t>
    </dgm:pt>
    <dgm:pt modelId="{8864E94A-C4B7-4DA1-8C28-15F72B0F0CE8}" type="parTrans" cxnId="{06A0BE2F-1149-43E7-8F22-2B16777B3C57}">
      <dgm:prSet/>
      <dgm:spPr/>
      <dgm:t>
        <a:bodyPr/>
        <a:lstStyle/>
        <a:p>
          <a:endParaRPr lang="de-DE"/>
        </a:p>
      </dgm:t>
    </dgm:pt>
    <dgm:pt modelId="{283B2B0E-B774-4747-9A23-C2DAFB3BFA11}" type="sibTrans" cxnId="{06A0BE2F-1149-43E7-8F22-2B16777B3C57}">
      <dgm:prSet/>
      <dgm:spPr/>
      <dgm:t>
        <a:bodyPr/>
        <a:lstStyle/>
        <a:p>
          <a:endParaRPr lang="de-DE"/>
        </a:p>
      </dgm:t>
    </dgm:pt>
    <dgm:pt modelId="{A12B78F8-E5A6-4924-8384-116DF55219CA}">
      <dgm:prSet/>
      <dgm:spPr/>
      <dgm:t>
        <a:bodyPr/>
        <a:lstStyle/>
        <a:p>
          <a:r>
            <a:rPr lang="de-DE" dirty="0"/>
            <a:t>Alle dürfen etwas, müssen aber nichts sagen.</a:t>
          </a:r>
        </a:p>
      </dgm:t>
    </dgm:pt>
    <dgm:pt modelId="{ACFB5346-A586-4DB9-B7B0-AF42BCC385A4}" type="parTrans" cxnId="{50C4C1E7-3B0F-41CD-9706-329999D8B5F0}">
      <dgm:prSet/>
      <dgm:spPr/>
      <dgm:t>
        <a:bodyPr/>
        <a:lstStyle/>
        <a:p>
          <a:endParaRPr lang="de-DE"/>
        </a:p>
      </dgm:t>
    </dgm:pt>
    <dgm:pt modelId="{5C908C71-E4BE-41CD-99DE-419CF779FF95}" type="sibTrans" cxnId="{50C4C1E7-3B0F-41CD-9706-329999D8B5F0}">
      <dgm:prSet/>
      <dgm:spPr/>
      <dgm:t>
        <a:bodyPr/>
        <a:lstStyle/>
        <a:p>
          <a:endParaRPr lang="de-DE"/>
        </a:p>
      </dgm:t>
    </dgm:pt>
    <dgm:pt modelId="{99FAC9DF-FA8A-4B48-A6ED-3C0BF5FCD390}">
      <dgm:prSet/>
      <dgm:spPr/>
      <dgm:t>
        <a:bodyPr/>
        <a:lstStyle/>
        <a:p>
          <a:r>
            <a:rPr lang="de-DE"/>
            <a:t>Hör aktiv zu, wenn die anderen reden.</a:t>
          </a:r>
          <a:endParaRPr lang="de-DE" dirty="0"/>
        </a:p>
      </dgm:t>
    </dgm:pt>
    <dgm:pt modelId="{DC6B90F4-CC17-49BD-A50B-69B9B66F205B}" type="parTrans" cxnId="{63B63DAC-E63A-4943-8EA6-DFD3446BE678}">
      <dgm:prSet/>
      <dgm:spPr/>
      <dgm:t>
        <a:bodyPr/>
        <a:lstStyle/>
        <a:p>
          <a:endParaRPr lang="de-DE"/>
        </a:p>
      </dgm:t>
    </dgm:pt>
    <dgm:pt modelId="{DFBABDF5-F945-42B1-BFCB-6CC166B9B8B7}" type="sibTrans" cxnId="{63B63DAC-E63A-4943-8EA6-DFD3446BE678}">
      <dgm:prSet/>
      <dgm:spPr/>
      <dgm:t>
        <a:bodyPr/>
        <a:lstStyle/>
        <a:p>
          <a:endParaRPr lang="de-DE"/>
        </a:p>
      </dgm:t>
    </dgm:pt>
    <dgm:pt modelId="{25200212-688A-4307-A290-24F3FECF9D9E}">
      <dgm:prSet/>
      <dgm:spPr/>
      <dgm:t>
        <a:bodyPr/>
        <a:lstStyle/>
        <a:p>
          <a:r>
            <a:rPr lang="de-DE" dirty="0"/>
            <a:t>Behandle die Beiträge der anderen vertraulich.</a:t>
          </a:r>
        </a:p>
      </dgm:t>
    </dgm:pt>
    <dgm:pt modelId="{F855E101-38BF-4536-9739-87269B3679CC}" type="parTrans" cxnId="{2BBC238B-E756-4547-985A-254E0B32735A}">
      <dgm:prSet/>
      <dgm:spPr/>
      <dgm:t>
        <a:bodyPr/>
        <a:lstStyle/>
        <a:p>
          <a:endParaRPr lang="de-DE"/>
        </a:p>
      </dgm:t>
    </dgm:pt>
    <dgm:pt modelId="{858FDE77-BD4A-424A-9FE1-889D197AB7DC}" type="sibTrans" cxnId="{2BBC238B-E756-4547-985A-254E0B32735A}">
      <dgm:prSet/>
      <dgm:spPr/>
      <dgm:t>
        <a:bodyPr/>
        <a:lstStyle/>
        <a:p>
          <a:endParaRPr lang="de-DE"/>
        </a:p>
      </dgm:t>
    </dgm:pt>
    <dgm:pt modelId="{FB8F8DE7-7970-4461-8485-1EBE698F43CC}" type="pres">
      <dgm:prSet presAssocID="{13E32961-87B6-4AAA-B47D-8280D611BDFE}" presName="diagram" presStyleCnt="0">
        <dgm:presLayoutVars>
          <dgm:dir/>
          <dgm:resizeHandles val="exact"/>
        </dgm:presLayoutVars>
      </dgm:prSet>
      <dgm:spPr/>
    </dgm:pt>
    <dgm:pt modelId="{3D737452-C09A-470C-BF5D-8AB6FE17E60F}" type="pres">
      <dgm:prSet presAssocID="{C5A1D373-D4B6-4170-8345-AB9D10B76608}" presName="node" presStyleLbl="node1" presStyleIdx="0" presStyleCnt="11">
        <dgm:presLayoutVars>
          <dgm:bulletEnabled val="1"/>
        </dgm:presLayoutVars>
      </dgm:prSet>
      <dgm:spPr/>
    </dgm:pt>
    <dgm:pt modelId="{6AFFF9D1-6D42-458E-AECC-D05CEA0578CE}" type="pres">
      <dgm:prSet presAssocID="{4E5EDDED-C456-429D-A61C-BB91C7172715}" presName="sibTrans" presStyleCnt="0"/>
      <dgm:spPr/>
    </dgm:pt>
    <dgm:pt modelId="{B5BF2D0F-808C-4402-B491-E1E7F6F8E8B4}" type="pres">
      <dgm:prSet presAssocID="{6F875427-8B4B-416B-A756-50E423B80242}" presName="node" presStyleLbl="node1" presStyleIdx="1" presStyleCnt="11">
        <dgm:presLayoutVars>
          <dgm:bulletEnabled val="1"/>
        </dgm:presLayoutVars>
      </dgm:prSet>
      <dgm:spPr/>
    </dgm:pt>
    <dgm:pt modelId="{CC7DCC51-5BC6-49F9-A71E-D3D3C9AF5D40}" type="pres">
      <dgm:prSet presAssocID="{9E84DC30-D229-474D-BB43-ECB5FB1423FC}" presName="sibTrans" presStyleCnt="0"/>
      <dgm:spPr/>
    </dgm:pt>
    <dgm:pt modelId="{A76C3706-3DAB-4133-A721-436CBD8805A1}" type="pres">
      <dgm:prSet presAssocID="{E5346643-874F-4BB3-9AAD-8F1FF21E7973}" presName="node" presStyleLbl="node1" presStyleIdx="2" presStyleCnt="11">
        <dgm:presLayoutVars>
          <dgm:bulletEnabled val="1"/>
        </dgm:presLayoutVars>
      </dgm:prSet>
      <dgm:spPr/>
    </dgm:pt>
    <dgm:pt modelId="{52CEF85D-3E9E-45A2-A2F0-8E5112B00977}" type="pres">
      <dgm:prSet presAssocID="{6BE3BD16-7735-407E-A552-ED582CD7ACAF}" presName="sibTrans" presStyleCnt="0"/>
      <dgm:spPr/>
    </dgm:pt>
    <dgm:pt modelId="{DAFD7AC9-B7D8-4236-9649-390BF650ADE7}" type="pres">
      <dgm:prSet presAssocID="{13F5F630-FA09-4C32-92F8-4DF3CF7824A0}" presName="node" presStyleLbl="node1" presStyleIdx="3" presStyleCnt="11">
        <dgm:presLayoutVars>
          <dgm:bulletEnabled val="1"/>
        </dgm:presLayoutVars>
      </dgm:prSet>
      <dgm:spPr/>
    </dgm:pt>
    <dgm:pt modelId="{209B654C-768E-4384-AD5B-FB9E62C4EFAD}" type="pres">
      <dgm:prSet presAssocID="{48F61A0B-5F15-47B8-8AFB-F12688CD5862}" presName="sibTrans" presStyleCnt="0"/>
      <dgm:spPr/>
    </dgm:pt>
    <dgm:pt modelId="{03375A7A-2B6D-415A-8A6C-5FBE808C927F}" type="pres">
      <dgm:prSet presAssocID="{21B017D1-B101-48BB-806B-19281C771E33}" presName="node" presStyleLbl="node1" presStyleIdx="4" presStyleCnt="11">
        <dgm:presLayoutVars>
          <dgm:bulletEnabled val="1"/>
        </dgm:presLayoutVars>
      </dgm:prSet>
      <dgm:spPr/>
    </dgm:pt>
    <dgm:pt modelId="{5280DBC0-DE38-4AAC-8E3B-0EEE949337B0}" type="pres">
      <dgm:prSet presAssocID="{E2581688-5549-4AF9-ADC1-74AA277EC799}" presName="sibTrans" presStyleCnt="0"/>
      <dgm:spPr/>
    </dgm:pt>
    <dgm:pt modelId="{7BDD7E61-8FE3-4C8B-80FF-F50C05316D26}" type="pres">
      <dgm:prSet presAssocID="{99FAC9DF-FA8A-4B48-A6ED-3C0BF5FCD390}" presName="node" presStyleLbl="node1" presStyleIdx="5" presStyleCnt="11">
        <dgm:presLayoutVars>
          <dgm:bulletEnabled val="1"/>
        </dgm:presLayoutVars>
      </dgm:prSet>
      <dgm:spPr/>
    </dgm:pt>
    <dgm:pt modelId="{5CD0F038-5ACB-49B8-A129-505B2A67EC22}" type="pres">
      <dgm:prSet presAssocID="{DFBABDF5-F945-42B1-BFCB-6CC166B9B8B7}" presName="sibTrans" presStyleCnt="0"/>
      <dgm:spPr/>
    </dgm:pt>
    <dgm:pt modelId="{3976EBD2-71CA-4EEE-B171-05D1703C6A2B}" type="pres">
      <dgm:prSet presAssocID="{759D291D-7AFB-491A-8DF9-DF2BBF5DF541}" presName="node" presStyleLbl="node1" presStyleIdx="6" presStyleCnt="11">
        <dgm:presLayoutVars>
          <dgm:bulletEnabled val="1"/>
        </dgm:presLayoutVars>
      </dgm:prSet>
      <dgm:spPr/>
    </dgm:pt>
    <dgm:pt modelId="{6367415A-A2FA-4A3E-8383-462720FDDBCC}" type="pres">
      <dgm:prSet presAssocID="{5CAE2B3D-2645-472E-875F-46783880227C}" presName="sibTrans" presStyleCnt="0"/>
      <dgm:spPr/>
    </dgm:pt>
    <dgm:pt modelId="{F8E17615-72AB-4409-A023-01070F5008EC}" type="pres">
      <dgm:prSet presAssocID="{F655384C-628D-4CBC-BF6A-786B0A46E8B6}" presName="node" presStyleLbl="node1" presStyleIdx="7" presStyleCnt="11">
        <dgm:presLayoutVars>
          <dgm:bulletEnabled val="1"/>
        </dgm:presLayoutVars>
      </dgm:prSet>
      <dgm:spPr/>
    </dgm:pt>
    <dgm:pt modelId="{389C4E77-42C1-4031-877C-4580DCED07C9}" type="pres">
      <dgm:prSet presAssocID="{34CE4022-D6E6-430C-82B7-E9EEE4DAC4D5}" presName="sibTrans" presStyleCnt="0"/>
      <dgm:spPr/>
    </dgm:pt>
    <dgm:pt modelId="{42710E25-E1CA-4CB9-9A6C-2A59B59E8327}" type="pres">
      <dgm:prSet presAssocID="{D749AE71-77A3-47DA-94B8-D3007D9A937C}" presName="node" presStyleLbl="node1" presStyleIdx="8" presStyleCnt="11">
        <dgm:presLayoutVars>
          <dgm:bulletEnabled val="1"/>
        </dgm:presLayoutVars>
      </dgm:prSet>
      <dgm:spPr/>
    </dgm:pt>
    <dgm:pt modelId="{B0E4E0F7-D4E6-4495-A9DB-BE908A5681B7}" type="pres">
      <dgm:prSet presAssocID="{283B2B0E-B774-4747-9A23-C2DAFB3BFA11}" presName="sibTrans" presStyleCnt="0"/>
      <dgm:spPr/>
    </dgm:pt>
    <dgm:pt modelId="{2F0A7E3F-B862-428C-B1F4-24678A02A12A}" type="pres">
      <dgm:prSet presAssocID="{A12B78F8-E5A6-4924-8384-116DF55219CA}" presName="node" presStyleLbl="node1" presStyleIdx="9" presStyleCnt="11">
        <dgm:presLayoutVars>
          <dgm:bulletEnabled val="1"/>
        </dgm:presLayoutVars>
      </dgm:prSet>
      <dgm:spPr/>
    </dgm:pt>
    <dgm:pt modelId="{D3166CE1-F2C8-4124-8BFA-7B69AB4AD919}" type="pres">
      <dgm:prSet presAssocID="{5C908C71-E4BE-41CD-99DE-419CF779FF95}" presName="sibTrans" presStyleCnt="0"/>
      <dgm:spPr/>
    </dgm:pt>
    <dgm:pt modelId="{D1A00F17-91E4-4D4C-90EE-4087E2370F1F}" type="pres">
      <dgm:prSet presAssocID="{25200212-688A-4307-A290-24F3FECF9D9E}" presName="node" presStyleLbl="node1" presStyleIdx="10" presStyleCnt="11">
        <dgm:presLayoutVars>
          <dgm:bulletEnabled val="1"/>
        </dgm:presLayoutVars>
      </dgm:prSet>
      <dgm:spPr/>
    </dgm:pt>
  </dgm:ptLst>
  <dgm:cxnLst>
    <dgm:cxn modelId="{E72EE80E-4825-4743-9F2B-B2C2339320C6}" type="presOf" srcId="{C5A1D373-D4B6-4170-8345-AB9D10B76608}" destId="{3D737452-C09A-470C-BF5D-8AB6FE17E60F}" srcOrd="0" destOrd="0" presId="urn:microsoft.com/office/officeart/2005/8/layout/default"/>
    <dgm:cxn modelId="{0C631A18-77AC-4017-A0DD-CAF759B92115}" type="presOf" srcId="{F655384C-628D-4CBC-BF6A-786B0A46E8B6}" destId="{F8E17615-72AB-4409-A023-01070F5008EC}" srcOrd="0" destOrd="0" presId="urn:microsoft.com/office/officeart/2005/8/layout/default"/>
    <dgm:cxn modelId="{6C8A5E25-09CA-4A3E-910B-B127DE91D2CA}" type="presOf" srcId="{A12B78F8-E5A6-4924-8384-116DF55219CA}" destId="{2F0A7E3F-B862-428C-B1F4-24678A02A12A}" srcOrd="0" destOrd="0" presId="urn:microsoft.com/office/officeart/2005/8/layout/default"/>
    <dgm:cxn modelId="{06A0BE2F-1149-43E7-8F22-2B16777B3C57}" srcId="{13E32961-87B6-4AAA-B47D-8280D611BDFE}" destId="{D749AE71-77A3-47DA-94B8-D3007D9A937C}" srcOrd="8" destOrd="0" parTransId="{8864E94A-C4B7-4DA1-8C28-15F72B0F0CE8}" sibTransId="{283B2B0E-B774-4747-9A23-C2DAFB3BFA11}"/>
    <dgm:cxn modelId="{B9304939-41A6-4713-A637-843162C2AB65}" srcId="{13E32961-87B6-4AAA-B47D-8280D611BDFE}" destId="{6F875427-8B4B-416B-A756-50E423B80242}" srcOrd="1" destOrd="0" parTransId="{97247CFE-EF39-497A-B156-5C03F529D2C1}" sibTransId="{9E84DC30-D229-474D-BB43-ECB5FB1423FC}"/>
    <dgm:cxn modelId="{AB7EF53A-3BB7-49EF-894C-45B41143B17C}" type="presOf" srcId="{759D291D-7AFB-491A-8DF9-DF2BBF5DF541}" destId="{3976EBD2-71CA-4EEE-B171-05D1703C6A2B}" srcOrd="0" destOrd="0" presId="urn:microsoft.com/office/officeart/2005/8/layout/default"/>
    <dgm:cxn modelId="{FF04AF67-3D76-4087-B892-D48C391E36F5}" type="presOf" srcId="{25200212-688A-4307-A290-24F3FECF9D9E}" destId="{D1A00F17-91E4-4D4C-90EE-4087E2370F1F}" srcOrd="0" destOrd="0" presId="urn:microsoft.com/office/officeart/2005/8/layout/default"/>
    <dgm:cxn modelId="{455EC947-E44C-45D9-9469-0AED1784A316}" type="presOf" srcId="{13E32961-87B6-4AAA-B47D-8280D611BDFE}" destId="{FB8F8DE7-7970-4461-8485-1EBE698F43CC}" srcOrd="0" destOrd="0" presId="urn:microsoft.com/office/officeart/2005/8/layout/default"/>
    <dgm:cxn modelId="{AFCCE349-6FA9-42BA-A91A-B5624F0D6763}" srcId="{13E32961-87B6-4AAA-B47D-8280D611BDFE}" destId="{21B017D1-B101-48BB-806B-19281C771E33}" srcOrd="4" destOrd="0" parTransId="{954869E9-3D37-48B6-82B8-6C3968168047}" sibTransId="{E2581688-5549-4AF9-ADC1-74AA277EC799}"/>
    <dgm:cxn modelId="{98FA307A-2920-431E-BB35-4B7F097E61A8}" type="presOf" srcId="{D749AE71-77A3-47DA-94B8-D3007D9A937C}" destId="{42710E25-E1CA-4CB9-9A6C-2A59B59E8327}" srcOrd="0" destOrd="0" presId="urn:microsoft.com/office/officeart/2005/8/layout/default"/>
    <dgm:cxn modelId="{8AB65F7B-0AEC-48EC-9D9C-59BFBFD1DBD3}" type="presOf" srcId="{6F875427-8B4B-416B-A756-50E423B80242}" destId="{B5BF2D0F-808C-4402-B491-E1E7F6F8E8B4}" srcOrd="0" destOrd="0" presId="urn:microsoft.com/office/officeart/2005/8/layout/default"/>
    <dgm:cxn modelId="{E483A77C-8EBE-4D4C-A680-19F0261BAD14}" srcId="{13E32961-87B6-4AAA-B47D-8280D611BDFE}" destId="{F655384C-628D-4CBC-BF6A-786B0A46E8B6}" srcOrd="7" destOrd="0" parTransId="{EF6E2C59-002C-4432-920A-DBD3466C9556}" sibTransId="{34CE4022-D6E6-430C-82B7-E9EEE4DAC4D5}"/>
    <dgm:cxn modelId="{2BBC238B-E756-4547-985A-254E0B32735A}" srcId="{13E32961-87B6-4AAA-B47D-8280D611BDFE}" destId="{25200212-688A-4307-A290-24F3FECF9D9E}" srcOrd="10" destOrd="0" parTransId="{F855E101-38BF-4536-9739-87269B3679CC}" sibTransId="{858FDE77-BD4A-424A-9FE1-889D197AB7DC}"/>
    <dgm:cxn modelId="{E561738B-E476-40DE-B6DB-D4417A978C34}" type="presOf" srcId="{E5346643-874F-4BB3-9AAD-8F1FF21E7973}" destId="{A76C3706-3DAB-4133-A721-436CBD8805A1}" srcOrd="0" destOrd="0" presId="urn:microsoft.com/office/officeart/2005/8/layout/default"/>
    <dgm:cxn modelId="{7DC4E98C-52B7-4261-B66A-E7CA6CB221B4}" type="presOf" srcId="{21B017D1-B101-48BB-806B-19281C771E33}" destId="{03375A7A-2B6D-415A-8A6C-5FBE808C927F}" srcOrd="0" destOrd="0" presId="urn:microsoft.com/office/officeart/2005/8/layout/default"/>
    <dgm:cxn modelId="{D603CD98-A232-446D-AD81-B1739D8E4263}" type="presOf" srcId="{99FAC9DF-FA8A-4B48-A6ED-3C0BF5FCD390}" destId="{7BDD7E61-8FE3-4C8B-80FF-F50C05316D26}" srcOrd="0" destOrd="0" presId="urn:microsoft.com/office/officeart/2005/8/layout/default"/>
    <dgm:cxn modelId="{63B63DAC-E63A-4943-8EA6-DFD3446BE678}" srcId="{13E32961-87B6-4AAA-B47D-8280D611BDFE}" destId="{99FAC9DF-FA8A-4B48-A6ED-3C0BF5FCD390}" srcOrd="5" destOrd="0" parTransId="{DC6B90F4-CC17-49BD-A50B-69B9B66F205B}" sibTransId="{DFBABDF5-F945-42B1-BFCB-6CC166B9B8B7}"/>
    <dgm:cxn modelId="{590894B5-7220-420E-8C2F-DE95337319B9}" srcId="{13E32961-87B6-4AAA-B47D-8280D611BDFE}" destId="{E5346643-874F-4BB3-9AAD-8F1FF21E7973}" srcOrd="2" destOrd="0" parTransId="{96E6D29F-6424-4A6A-AA76-D7EAD8A92E9B}" sibTransId="{6BE3BD16-7735-407E-A552-ED582CD7ACAF}"/>
    <dgm:cxn modelId="{6DFFB5C8-0B45-456B-945D-6C3D691DB15C}" srcId="{13E32961-87B6-4AAA-B47D-8280D611BDFE}" destId="{13F5F630-FA09-4C32-92F8-4DF3CF7824A0}" srcOrd="3" destOrd="0" parTransId="{DA189EE1-114B-4E4C-A82A-734B80D52268}" sibTransId="{48F61A0B-5F15-47B8-8AFB-F12688CD5862}"/>
    <dgm:cxn modelId="{50C4C1E7-3B0F-41CD-9706-329999D8B5F0}" srcId="{13E32961-87B6-4AAA-B47D-8280D611BDFE}" destId="{A12B78F8-E5A6-4924-8384-116DF55219CA}" srcOrd="9" destOrd="0" parTransId="{ACFB5346-A586-4DB9-B7B0-AF42BCC385A4}" sibTransId="{5C908C71-E4BE-41CD-99DE-419CF779FF95}"/>
    <dgm:cxn modelId="{4DFD30EA-E694-41CE-818A-8B5D04F5AA14}" srcId="{13E32961-87B6-4AAA-B47D-8280D611BDFE}" destId="{C5A1D373-D4B6-4170-8345-AB9D10B76608}" srcOrd="0" destOrd="0" parTransId="{8EBEB75C-16F5-47AC-94AA-8AB0203D8D06}" sibTransId="{4E5EDDED-C456-429D-A61C-BB91C7172715}"/>
    <dgm:cxn modelId="{EEE4D2EB-DCF0-43E9-9450-DFEA8C44F944}" type="presOf" srcId="{13F5F630-FA09-4C32-92F8-4DF3CF7824A0}" destId="{DAFD7AC9-B7D8-4236-9649-390BF650ADE7}" srcOrd="0" destOrd="0" presId="urn:microsoft.com/office/officeart/2005/8/layout/default"/>
    <dgm:cxn modelId="{553AEFF4-DCEE-40FF-8D90-851EC81BB6FE}" srcId="{13E32961-87B6-4AAA-B47D-8280D611BDFE}" destId="{759D291D-7AFB-491A-8DF9-DF2BBF5DF541}" srcOrd="6" destOrd="0" parTransId="{0E065384-F0E4-46C9-BFF6-A514FF74551F}" sibTransId="{5CAE2B3D-2645-472E-875F-46783880227C}"/>
    <dgm:cxn modelId="{AF4B54B0-2640-4B90-B350-66308C342784}" type="presParOf" srcId="{FB8F8DE7-7970-4461-8485-1EBE698F43CC}" destId="{3D737452-C09A-470C-BF5D-8AB6FE17E60F}" srcOrd="0" destOrd="0" presId="urn:microsoft.com/office/officeart/2005/8/layout/default"/>
    <dgm:cxn modelId="{800BB1C8-B99D-4A54-8FB4-9F5653190969}" type="presParOf" srcId="{FB8F8DE7-7970-4461-8485-1EBE698F43CC}" destId="{6AFFF9D1-6D42-458E-AECC-D05CEA0578CE}" srcOrd="1" destOrd="0" presId="urn:microsoft.com/office/officeart/2005/8/layout/default"/>
    <dgm:cxn modelId="{B9FE6B46-D937-4830-A0B6-91C1972CEF75}" type="presParOf" srcId="{FB8F8DE7-7970-4461-8485-1EBE698F43CC}" destId="{B5BF2D0F-808C-4402-B491-E1E7F6F8E8B4}" srcOrd="2" destOrd="0" presId="urn:microsoft.com/office/officeart/2005/8/layout/default"/>
    <dgm:cxn modelId="{CB90B20C-9A90-4DB6-89A7-9EF6DC49763E}" type="presParOf" srcId="{FB8F8DE7-7970-4461-8485-1EBE698F43CC}" destId="{CC7DCC51-5BC6-49F9-A71E-D3D3C9AF5D40}" srcOrd="3" destOrd="0" presId="urn:microsoft.com/office/officeart/2005/8/layout/default"/>
    <dgm:cxn modelId="{F543D40F-8373-43A8-BB24-93000A3A3426}" type="presParOf" srcId="{FB8F8DE7-7970-4461-8485-1EBE698F43CC}" destId="{A76C3706-3DAB-4133-A721-436CBD8805A1}" srcOrd="4" destOrd="0" presId="urn:microsoft.com/office/officeart/2005/8/layout/default"/>
    <dgm:cxn modelId="{92F1ABCD-242A-4D84-985B-25E621B470B9}" type="presParOf" srcId="{FB8F8DE7-7970-4461-8485-1EBE698F43CC}" destId="{52CEF85D-3E9E-45A2-A2F0-8E5112B00977}" srcOrd="5" destOrd="0" presId="urn:microsoft.com/office/officeart/2005/8/layout/default"/>
    <dgm:cxn modelId="{1A38BE98-28BA-422E-B3C4-248EA3455974}" type="presParOf" srcId="{FB8F8DE7-7970-4461-8485-1EBE698F43CC}" destId="{DAFD7AC9-B7D8-4236-9649-390BF650ADE7}" srcOrd="6" destOrd="0" presId="urn:microsoft.com/office/officeart/2005/8/layout/default"/>
    <dgm:cxn modelId="{520AF9F0-D04B-41CC-BC23-AF56E74723B8}" type="presParOf" srcId="{FB8F8DE7-7970-4461-8485-1EBE698F43CC}" destId="{209B654C-768E-4384-AD5B-FB9E62C4EFAD}" srcOrd="7" destOrd="0" presId="urn:microsoft.com/office/officeart/2005/8/layout/default"/>
    <dgm:cxn modelId="{D4498EF2-4AEF-4209-99F6-B1C9A4AAA345}" type="presParOf" srcId="{FB8F8DE7-7970-4461-8485-1EBE698F43CC}" destId="{03375A7A-2B6D-415A-8A6C-5FBE808C927F}" srcOrd="8" destOrd="0" presId="urn:microsoft.com/office/officeart/2005/8/layout/default"/>
    <dgm:cxn modelId="{D0B0F1AA-1DA3-43F7-873E-398155A0874C}" type="presParOf" srcId="{FB8F8DE7-7970-4461-8485-1EBE698F43CC}" destId="{5280DBC0-DE38-4AAC-8E3B-0EEE949337B0}" srcOrd="9" destOrd="0" presId="urn:microsoft.com/office/officeart/2005/8/layout/default"/>
    <dgm:cxn modelId="{E1FD925C-0589-40BA-BE52-66748987E25D}" type="presParOf" srcId="{FB8F8DE7-7970-4461-8485-1EBE698F43CC}" destId="{7BDD7E61-8FE3-4C8B-80FF-F50C05316D26}" srcOrd="10" destOrd="0" presId="urn:microsoft.com/office/officeart/2005/8/layout/default"/>
    <dgm:cxn modelId="{EF6167F8-6C6A-4E98-B77D-7F81CA2940AA}" type="presParOf" srcId="{FB8F8DE7-7970-4461-8485-1EBE698F43CC}" destId="{5CD0F038-5ACB-49B8-A129-505B2A67EC22}" srcOrd="11" destOrd="0" presId="urn:microsoft.com/office/officeart/2005/8/layout/default"/>
    <dgm:cxn modelId="{9661AF11-CD3A-49CE-820F-9544E88716B0}" type="presParOf" srcId="{FB8F8DE7-7970-4461-8485-1EBE698F43CC}" destId="{3976EBD2-71CA-4EEE-B171-05D1703C6A2B}" srcOrd="12" destOrd="0" presId="urn:microsoft.com/office/officeart/2005/8/layout/default"/>
    <dgm:cxn modelId="{0080C503-0278-41B9-AD32-E2E3D746FDED}" type="presParOf" srcId="{FB8F8DE7-7970-4461-8485-1EBE698F43CC}" destId="{6367415A-A2FA-4A3E-8383-462720FDDBCC}" srcOrd="13" destOrd="0" presId="urn:microsoft.com/office/officeart/2005/8/layout/default"/>
    <dgm:cxn modelId="{E4169BCF-A901-4815-9AFF-E2587CCC648D}" type="presParOf" srcId="{FB8F8DE7-7970-4461-8485-1EBE698F43CC}" destId="{F8E17615-72AB-4409-A023-01070F5008EC}" srcOrd="14" destOrd="0" presId="urn:microsoft.com/office/officeart/2005/8/layout/default"/>
    <dgm:cxn modelId="{942271F9-2A1C-46FD-87C5-3BD282EEE038}" type="presParOf" srcId="{FB8F8DE7-7970-4461-8485-1EBE698F43CC}" destId="{389C4E77-42C1-4031-877C-4580DCED07C9}" srcOrd="15" destOrd="0" presId="urn:microsoft.com/office/officeart/2005/8/layout/default"/>
    <dgm:cxn modelId="{7A9FDEE2-9DB0-4E5D-A989-AD4879F78956}" type="presParOf" srcId="{FB8F8DE7-7970-4461-8485-1EBE698F43CC}" destId="{42710E25-E1CA-4CB9-9A6C-2A59B59E8327}" srcOrd="16" destOrd="0" presId="urn:microsoft.com/office/officeart/2005/8/layout/default"/>
    <dgm:cxn modelId="{7ACECA6A-80FC-4C97-90F9-AA356BCE3B27}" type="presParOf" srcId="{FB8F8DE7-7970-4461-8485-1EBE698F43CC}" destId="{B0E4E0F7-D4E6-4495-A9DB-BE908A5681B7}" srcOrd="17" destOrd="0" presId="urn:microsoft.com/office/officeart/2005/8/layout/default"/>
    <dgm:cxn modelId="{A08E8EA8-37B5-401A-B406-C7B4B53993AA}" type="presParOf" srcId="{FB8F8DE7-7970-4461-8485-1EBE698F43CC}" destId="{2F0A7E3F-B862-428C-B1F4-24678A02A12A}" srcOrd="18" destOrd="0" presId="urn:microsoft.com/office/officeart/2005/8/layout/default"/>
    <dgm:cxn modelId="{E0E6CA0A-C832-40D4-A3A3-C4DC7EBE95B2}" type="presParOf" srcId="{FB8F8DE7-7970-4461-8485-1EBE698F43CC}" destId="{D3166CE1-F2C8-4124-8BFA-7B69AB4AD919}" srcOrd="19" destOrd="0" presId="urn:microsoft.com/office/officeart/2005/8/layout/default"/>
    <dgm:cxn modelId="{D0DCACC1-32AC-4208-B962-91F026D600EB}" type="presParOf" srcId="{FB8F8DE7-7970-4461-8485-1EBE698F43CC}" destId="{D1A00F17-91E4-4D4C-90EE-4087E2370F1F}" srcOrd="2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737452-C09A-470C-BF5D-8AB6FE17E60F}">
      <dsp:nvSpPr>
        <dsp:cNvPr id="0" name=""/>
        <dsp:cNvSpPr/>
      </dsp:nvSpPr>
      <dsp:spPr>
        <a:xfrm>
          <a:off x="92931" y="288"/>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de-DE" sz="1900" kern="1200" dirty="0"/>
            <a:t>Sei höflich und fair.</a:t>
          </a:r>
        </a:p>
      </dsp:txBody>
      <dsp:txXfrm>
        <a:off x="92931" y="288"/>
        <a:ext cx="2175380" cy="1305228"/>
      </dsp:txXfrm>
    </dsp:sp>
    <dsp:sp modelId="{B5BF2D0F-808C-4402-B491-E1E7F6F8E8B4}">
      <dsp:nvSpPr>
        <dsp:cNvPr id="0" name=""/>
        <dsp:cNvSpPr/>
      </dsp:nvSpPr>
      <dsp:spPr>
        <a:xfrm>
          <a:off x="2485850" y="288"/>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de-DE" sz="1900" kern="1200" dirty="0"/>
            <a:t>Spreche immer nur für dich </a:t>
          </a:r>
          <a:br>
            <a:rPr lang="de-DE" sz="1900" kern="1200" dirty="0"/>
          </a:br>
          <a:r>
            <a:rPr lang="de-DE" sz="1900" kern="1200" dirty="0"/>
            <a:t>(Ich-Botschaften).</a:t>
          </a:r>
        </a:p>
      </dsp:txBody>
      <dsp:txXfrm>
        <a:off x="2485850" y="288"/>
        <a:ext cx="2175380" cy="1305228"/>
      </dsp:txXfrm>
    </dsp:sp>
    <dsp:sp modelId="{A76C3706-3DAB-4133-A721-436CBD8805A1}">
      <dsp:nvSpPr>
        <dsp:cNvPr id="0" name=""/>
        <dsp:cNvSpPr/>
      </dsp:nvSpPr>
      <dsp:spPr>
        <a:xfrm>
          <a:off x="4878769" y="288"/>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de-DE" sz="1900" kern="1200"/>
            <a:t>Lass die anderen ausreden.</a:t>
          </a:r>
        </a:p>
      </dsp:txBody>
      <dsp:txXfrm>
        <a:off x="4878769" y="288"/>
        <a:ext cx="2175380" cy="1305228"/>
      </dsp:txXfrm>
    </dsp:sp>
    <dsp:sp modelId="{DAFD7AC9-B7D8-4236-9649-390BF650ADE7}">
      <dsp:nvSpPr>
        <dsp:cNvPr id="0" name=""/>
        <dsp:cNvSpPr/>
      </dsp:nvSpPr>
      <dsp:spPr>
        <a:xfrm>
          <a:off x="7271687" y="288"/>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de-DE" sz="1900" kern="1200" dirty="0"/>
            <a:t>Fasse dich kurz.</a:t>
          </a:r>
        </a:p>
      </dsp:txBody>
      <dsp:txXfrm>
        <a:off x="7271687" y="288"/>
        <a:ext cx="2175380" cy="1305228"/>
      </dsp:txXfrm>
    </dsp:sp>
    <dsp:sp modelId="{03375A7A-2B6D-415A-8A6C-5FBE808C927F}">
      <dsp:nvSpPr>
        <dsp:cNvPr id="0" name=""/>
        <dsp:cNvSpPr/>
      </dsp:nvSpPr>
      <dsp:spPr>
        <a:xfrm>
          <a:off x="92931" y="1523054"/>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de-DE" sz="1900" kern="1200" dirty="0"/>
            <a:t>Rede mit und nicht über die anderen anwesenden Personen.</a:t>
          </a:r>
        </a:p>
      </dsp:txBody>
      <dsp:txXfrm>
        <a:off x="92931" y="1523054"/>
        <a:ext cx="2175380" cy="1305228"/>
      </dsp:txXfrm>
    </dsp:sp>
    <dsp:sp modelId="{7BDD7E61-8FE3-4C8B-80FF-F50C05316D26}">
      <dsp:nvSpPr>
        <dsp:cNvPr id="0" name=""/>
        <dsp:cNvSpPr/>
      </dsp:nvSpPr>
      <dsp:spPr>
        <a:xfrm>
          <a:off x="2485850" y="1523054"/>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de-DE" sz="1900" kern="1200"/>
            <a:t>Hör aktiv zu, wenn die anderen reden.</a:t>
          </a:r>
          <a:endParaRPr lang="de-DE" sz="1900" kern="1200" dirty="0"/>
        </a:p>
      </dsp:txBody>
      <dsp:txXfrm>
        <a:off x="2485850" y="1523054"/>
        <a:ext cx="2175380" cy="1305228"/>
      </dsp:txXfrm>
    </dsp:sp>
    <dsp:sp modelId="{3976EBD2-71CA-4EEE-B171-05D1703C6A2B}">
      <dsp:nvSpPr>
        <dsp:cNvPr id="0" name=""/>
        <dsp:cNvSpPr/>
      </dsp:nvSpPr>
      <dsp:spPr>
        <a:xfrm>
          <a:off x="4878769" y="1523054"/>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de-DE" sz="1900" kern="1200" dirty="0"/>
            <a:t>Vermeide jegliche Art von Beleidigungen oder Unterstellungen.</a:t>
          </a:r>
        </a:p>
      </dsp:txBody>
      <dsp:txXfrm>
        <a:off x="4878769" y="1523054"/>
        <a:ext cx="2175380" cy="1305228"/>
      </dsp:txXfrm>
    </dsp:sp>
    <dsp:sp modelId="{F8E17615-72AB-4409-A023-01070F5008EC}">
      <dsp:nvSpPr>
        <dsp:cNvPr id="0" name=""/>
        <dsp:cNvSpPr/>
      </dsp:nvSpPr>
      <dsp:spPr>
        <a:xfrm>
          <a:off x="7271687" y="1523054"/>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de-DE" sz="1900" kern="1200"/>
            <a:t>Respektiere die Meinung der anderen.</a:t>
          </a:r>
        </a:p>
      </dsp:txBody>
      <dsp:txXfrm>
        <a:off x="7271687" y="1523054"/>
        <a:ext cx="2175380" cy="1305228"/>
      </dsp:txXfrm>
    </dsp:sp>
    <dsp:sp modelId="{42710E25-E1CA-4CB9-9A6C-2A59B59E8327}">
      <dsp:nvSpPr>
        <dsp:cNvPr id="0" name=""/>
        <dsp:cNvSpPr/>
      </dsp:nvSpPr>
      <dsp:spPr>
        <a:xfrm>
          <a:off x="1289390" y="3045821"/>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de-DE" sz="1900" kern="1200"/>
            <a:t>Begründe deine Meinung.</a:t>
          </a:r>
        </a:p>
      </dsp:txBody>
      <dsp:txXfrm>
        <a:off x="1289390" y="3045821"/>
        <a:ext cx="2175380" cy="1305228"/>
      </dsp:txXfrm>
    </dsp:sp>
    <dsp:sp modelId="{2F0A7E3F-B862-428C-B1F4-24678A02A12A}">
      <dsp:nvSpPr>
        <dsp:cNvPr id="0" name=""/>
        <dsp:cNvSpPr/>
      </dsp:nvSpPr>
      <dsp:spPr>
        <a:xfrm>
          <a:off x="3682309" y="3045821"/>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de-DE" sz="1900" kern="1200" dirty="0"/>
            <a:t>Alle dürfen etwas, müssen aber nichts sagen.</a:t>
          </a:r>
        </a:p>
      </dsp:txBody>
      <dsp:txXfrm>
        <a:off x="3682309" y="3045821"/>
        <a:ext cx="2175380" cy="1305228"/>
      </dsp:txXfrm>
    </dsp:sp>
    <dsp:sp modelId="{D1A00F17-91E4-4D4C-90EE-4087E2370F1F}">
      <dsp:nvSpPr>
        <dsp:cNvPr id="0" name=""/>
        <dsp:cNvSpPr/>
      </dsp:nvSpPr>
      <dsp:spPr>
        <a:xfrm>
          <a:off x="6075228" y="3045821"/>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de-DE" sz="1900" kern="1200" dirty="0"/>
            <a:t>Behandle die Beiträge der anderen vertraulich.</a:t>
          </a:r>
        </a:p>
      </dsp:txBody>
      <dsp:txXfrm>
        <a:off x="6075228" y="3045821"/>
        <a:ext cx="2175380" cy="1305228"/>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860B43-AE54-4B96-A1DE-9C6E5ECC3532}" type="datetimeFigureOut">
              <a:rPr lang="de-DE" smtClean="0"/>
              <a:t>08.08.2024</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2869CD2-2BC0-4302-BAEF-595FF099E0FE}" type="slidenum">
              <a:rPr lang="de-DE" smtClean="0"/>
              <a:t>‹Nr.›</a:t>
            </a:fld>
            <a:endParaRPr lang="de-DE"/>
          </a:p>
        </p:txBody>
      </p:sp>
    </p:spTree>
    <p:extLst>
      <p:ext uri="{BB962C8B-B14F-4D97-AF65-F5344CB8AC3E}">
        <p14:creationId xmlns:p14="http://schemas.microsoft.com/office/powerpoint/2010/main" val="26847202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1</a:t>
            </a:fld>
            <a:endParaRPr lang="de-DE"/>
          </a:p>
        </p:txBody>
      </p:sp>
    </p:spTree>
    <p:extLst>
      <p:ext uri="{BB962C8B-B14F-4D97-AF65-F5344CB8AC3E}">
        <p14:creationId xmlns:p14="http://schemas.microsoft.com/office/powerpoint/2010/main" val="10363850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Nach dem Eintragen der Lösung bitte den „Hier klicken“-Kasten über die Lösung schieben, so dass die Lösung beim Spielen erst nach dem Klicken auf den Kasten zu sehen ist.</a:t>
            </a:r>
          </a:p>
          <a:p>
            <a:r>
              <a:rPr lang="de-DE" dirty="0"/>
              <a:t>Mit einem Klick auf die Glühbirne oben rechts gelangen Sie zurück zur Fragenauswahl.</a:t>
            </a:r>
          </a:p>
        </p:txBody>
      </p:sp>
      <p:sp>
        <p:nvSpPr>
          <p:cNvPr id="4" name="Foliennummernplatzhalter 3"/>
          <p:cNvSpPr>
            <a:spLocks noGrp="1"/>
          </p:cNvSpPr>
          <p:nvPr>
            <p:ph type="sldNum" sz="quarter" idx="5"/>
          </p:nvPr>
        </p:nvSpPr>
        <p:spPr/>
        <p:txBody>
          <a:bodyPr/>
          <a:lstStyle/>
          <a:p>
            <a:fld id="{02869CD2-2BC0-4302-BAEF-595FF099E0FE}" type="slidenum">
              <a:rPr lang="de-DE" smtClean="0"/>
              <a:t>11</a:t>
            </a:fld>
            <a:endParaRPr lang="de-DE"/>
          </a:p>
        </p:txBody>
      </p:sp>
    </p:spTree>
    <p:extLst>
      <p:ext uri="{BB962C8B-B14F-4D97-AF65-F5344CB8AC3E}">
        <p14:creationId xmlns:p14="http://schemas.microsoft.com/office/powerpoint/2010/main" val="32202597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Nach dem Eintragen der Lösung bitte den „Hier klicken“-Kasten über die Lösung schieben, so dass die Lösung beim Spielen erst nach dem Klicken auf den Kasten zu sehen ist.</a:t>
            </a:r>
          </a:p>
          <a:p>
            <a:r>
              <a:rPr lang="de-DE" dirty="0"/>
              <a:t>Mit einem Klick auf die Glühbirne oben rechts gelangen Sie zurück zur Fragenauswahl.</a:t>
            </a:r>
          </a:p>
        </p:txBody>
      </p:sp>
      <p:sp>
        <p:nvSpPr>
          <p:cNvPr id="4" name="Foliennummernplatzhalter 3"/>
          <p:cNvSpPr>
            <a:spLocks noGrp="1"/>
          </p:cNvSpPr>
          <p:nvPr>
            <p:ph type="sldNum" sz="quarter" idx="5"/>
          </p:nvPr>
        </p:nvSpPr>
        <p:spPr/>
        <p:txBody>
          <a:bodyPr/>
          <a:lstStyle/>
          <a:p>
            <a:fld id="{02869CD2-2BC0-4302-BAEF-595FF099E0FE}" type="slidenum">
              <a:rPr lang="de-DE" smtClean="0"/>
              <a:t>12</a:t>
            </a:fld>
            <a:endParaRPr lang="de-DE"/>
          </a:p>
        </p:txBody>
      </p:sp>
    </p:spTree>
    <p:extLst>
      <p:ext uri="{BB962C8B-B14F-4D97-AF65-F5344CB8AC3E}">
        <p14:creationId xmlns:p14="http://schemas.microsoft.com/office/powerpoint/2010/main" val="4946035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Nach dem Eintragen der Lösung bitte den „Hier klicken“-Kasten über die Lösung schieben, so dass die Lösung beim Spielen erst nach dem Klicken auf den Kasten zu sehen ist.</a:t>
            </a:r>
          </a:p>
          <a:p>
            <a:r>
              <a:rPr lang="de-DE" dirty="0"/>
              <a:t>Mit einem Klick auf die Glühbirne oben rechts gelangen Sie zurück zur Fragenauswahl.</a:t>
            </a:r>
          </a:p>
        </p:txBody>
      </p:sp>
      <p:sp>
        <p:nvSpPr>
          <p:cNvPr id="4" name="Foliennummernplatzhalter 3"/>
          <p:cNvSpPr>
            <a:spLocks noGrp="1"/>
          </p:cNvSpPr>
          <p:nvPr>
            <p:ph type="sldNum" sz="quarter" idx="5"/>
          </p:nvPr>
        </p:nvSpPr>
        <p:spPr/>
        <p:txBody>
          <a:bodyPr/>
          <a:lstStyle/>
          <a:p>
            <a:fld id="{02869CD2-2BC0-4302-BAEF-595FF099E0FE}" type="slidenum">
              <a:rPr lang="de-DE" smtClean="0"/>
              <a:t>13</a:t>
            </a:fld>
            <a:endParaRPr lang="de-DE"/>
          </a:p>
        </p:txBody>
      </p:sp>
    </p:spTree>
    <p:extLst>
      <p:ext uri="{BB962C8B-B14F-4D97-AF65-F5344CB8AC3E}">
        <p14:creationId xmlns:p14="http://schemas.microsoft.com/office/powerpoint/2010/main" val="4495153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Nach dem Eintragen der Lösung bitte den „Hier klicken“-Kasten über die Lösung schieben, so dass die Lösung beim Spielen erst nach dem Klicken auf den Kasten zu sehen ist.</a:t>
            </a:r>
          </a:p>
          <a:p>
            <a:r>
              <a:rPr lang="de-DE" dirty="0"/>
              <a:t>Mit einem Klick auf die Glühbirne oben rechts gelangen Sie zurück zur Fragenauswahl.</a:t>
            </a:r>
          </a:p>
        </p:txBody>
      </p:sp>
      <p:sp>
        <p:nvSpPr>
          <p:cNvPr id="4" name="Foliennummernplatzhalter 3"/>
          <p:cNvSpPr>
            <a:spLocks noGrp="1"/>
          </p:cNvSpPr>
          <p:nvPr>
            <p:ph type="sldNum" sz="quarter" idx="5"/>
          </p:nvPr>
        </p:nvSpPr>
        <p:spPr/>
        <p:txBody>
          <a:bodyPr/>
          <a:lstStyle/>
          <a:p>
            <a:fld id="{02869CD2-2BC0-4302-BAEF-595FF099E0FE}" type="slidenum">
              <a:rPr lang="de-DE" smtClean="0"/>
              <a:t>14</a:t>
            </a:fld>
            <a:endParaRPr lang="de-DE"/>
          </a:p>
        </p:txBody>
      </p:sp>
    </p:spTree>
    <p:extLst>
      <p:ext uri="{BB962C8B-B14F-4D97-AF65-F5344CB8AC3E}">
        <p14:creationId xmlns:p14="http://schemas.microsoft.com/office/powerpoint/2010/main" val="34652407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Nach dem Eintragen der Lösung bitte den „Hier klicken“-Kasten über die Lösung schieben, so dass die Lösung beim Spielen erst nach dem Klicken auf den Kasten zu sehen ist.</a:t>
            </a:r>
          </a:p>
          <a:p>
            <a:r>
              <a:rPr lang="de-DE" dirty="0"/>
              <a:t>Mit einem Klick auf die Glühbirne oben rechts gelangen Sie zurück zur Fragenauswahl.</a:t>
            </a:r>
          </a:p>
        </p:txBody>
      </p:sp>
      <p:sp>
        <p:nvSpPr>
          <p:cNvPr id="4" name="Foliennummernplatzhalter 3"/>
          <p:cNvSpPr>
            <a:spLocks noGrp="1"/>
          </p:cNvSpPr>
          <p:nvPr>
            <p:ph type="sldNum" sz="quarter" idx="5"/>
          </p:nvPr>
        </p:nvSpPr>
        <p:spPr/>
        <p:txBody>
          <a:bodyPr/>
          <a:lstStyle/>
          <a:p>
            <a:fld id="{02869CD2-2BC0-4302-BAEF-595FF099E0FE}" type="slidenum">
              <a:rPr lang="de-DE" smtClean="0"/>
              <a:t>15</a:t>
            </a:fld>
            <a:endParaRPr lang="de-DE"/>
          </a:p>
        </p:txBody>
      </p:sp>
    </p:spTree>
    <p:extLst>
      <p:ext uri="{BB962C8B-B14F-4D97-AF65-F5344CB8AC3E}">
        <p14:creationId xmlns:p14="http://schemas.microsoft.com/office/powerpoint/2010/main" val="16118460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Nach dem Eintragen der Lösung bitte den „Hier klicken“-Kasten über die Lösung schieben, so dass die Lösung beim Spielen erst nach dem Klicken auf den Kasten zu sehen ist.</a:t>
            </a:r>
          </a:p>
          <a:p>
            <a:r>
              <a:rPr lang="de-DE" dirty="0"/>
              <a:t>Mit einem Klick auf die Glühbirne oben rechts gelangen Sie zurück zur Fragenauswahl.</a:t>
            </a:r>
          </a:p>
        </p:txBody>
      </p:sp>
      <p:sp>
        <p:nvSpPr>
          <p:cNvPr id="4" name="Foliennummernplatzhalter 3"/>
          <p:cNvSpPr>
            <a:spLocks noGrp="1"/>
          </p:cNvSpPr>
          <p:nvPr>
            <p:ph type="sldNum" sz="quarter" idx="5"/>
          </p:nvPr>
        </p:nvSpPr>
        <p:spPr/>
        <p:txBody>
          <a:bodyPr/>
          <a:lstStyle/>
          <a:p>
            <a:fld id="{02869CD2-2BC0-4302-BAEF-595FF099E0FE}" type="slidenum">
              <a:rPr lang="de-DE" smtClean="0"/>
              <a:t>16</a:t>
            </a:fld>
            <a:endParaRPr lang="de-DE"/>
          </a:p>
        </p:txBody>
      </p:sp>
    </p:spTree>
    <p:extLst>
      <p:ext uri="{BB962C8B-B14F-4D97-AF65-F5344CB8AC3E}">
        <p14:creationId xmlns:p14="http://schemas.microsoft.com/office/powerpoint/2010/main" val="28492620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Nach dem Eintragen der Lösung bitte den „Hier klicken“-Kasten über die Lösung schieben, so dass die Lösung beim Spielen erst nach dem Klicken auf den Kasten zu sehen ist.</a:t>
            </a:r>
          </a:p>
          <a:p>
            <a:r>
              <a:rPr lang="de-DE" dirty="0"/>
              <a:t>Mit einem Klick auf die Glühbirne oben rechts gelangen Sie zurück zur Fragenauswahl.</a:t>
            </a:r>
          </a:p>
        </p:txBody>
      </p:sp>
      <p:sp>
        <p:nvSpPr>
          <p:cNvPr id="4" name="Foliennummernplatzhalter 3"/>
          <p:cNvSpPr>
            <a:spLocks noGrp="1"/>
          </p:cNvSpPr>
          <p:nvPr>
            <p:ph type="sldNum" sz="quarter" idx="5"/>
          </p:nvPr>
        </p:nvSpPr>
        <p:spPr/>
        <p:txBody>
          <a:bodyPr/>
          <a:lstStyle/>
          <a:p>
            <a:fld id="{02869CD2-2BC0-4302-BAEF-595FF099E0FE}" type="slidenum">
              <a:rPr lang="de-DE" smtClean="0"/>
              <a:t>17</a:t>
            </a:fld>
            <a:endParaRPr lang="de-DE"/>
          </a:p>
        </p:txBody>
      </p:sp>
    </p:spTree>
    <p:extLst>
      <p:ext uri="{BB962C8B-B14F-4D97-AF65-F5344CB8AC3E}">
        <p14:creationId xmlns:p14="http://schemas.microsoft.com/office/powerpoint/2010/main" val="3523763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Nach dem Eintragen der Lösung bitte den „Hier klicken“-Kasten über die Lösung schieben, so dass die Lösung beim Spielen erst nach dem Klicken auf den Kasten zu sehen ist.</a:t>
            </a:r>
          </a:p>
          <a:p>
            <a:r>
              <a:rPr lang="de-DE" dirty="0"/>
              <a:t>Mit einem Klick auf die Glühbirne oben rechts gelangen Sie zurück zur Fragenauswahl.</a:t>
            </a:r>
          </a:p>
        </p:txBody>
      </p:sp>
      <p:sp>
        <p:nvSpPr>
          <p:cNvPr id="4" name="Foliennummernplatzhalter 3"/>
          <p:cNvSpPr>
            <a:spLocks noGrp="1"/>
          </p:cNvSpPr>
          <p:nvPr>
            <p:ph type="sldNum" sz="quarter" idx="5"/>
          </p:nvPr>
        </p:nvSpPr>
        <p:spPr/>
        <p:txBody>
          <a:bodyPr/>
          <a:lstStyle/>
          <a:p>
            <a:fld id="{02869CD2-2BC0-4302-BAEF-595FF099E0FE}" type="slidenum">
              <a:rPr lang="de-DE" smtClean="0"/>
              <a:t>18</a:t>
            </a:fld>
            <a:endParaRPr lang="de-DE"/>
          </a:p>
        </p:txBody>
      </p:sp>
    </p:spTree>
    <p:extLst>
      <p:ext uri="{BB962C8B-B14F-4D97-AF65-F5344CB8AC3E}">
        <p14:creationId xmlns:p14="http://schemas.microsoft.com/office/powerpoint/2010/main" val="2570558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Nach dem Eintragen der Lösung bitte den „Hier klicken“-Kasten über die Lösung schieben, so dass die Lösung beim Spielen erst nach dem Klicken auf den Kasten zu sehen ist.</a:t>
            </a:r>
          </a:p>
          <a:p>
            <a:r>
              <a:rPr lang="de-DE" dirty="0"/>
              <a:t>Mit einem Klick auf die Glühbirne oben rechts gelangen Sie zurück zur Fragenauswahl.</a:t>
            </a:r>
          </a:p>
        </p:txBody>
      </p:sp>
      <p:sp>
        <p:nvSpPr>
          <p:cNvPr id="4" name="Foliennummernplatzhalter 3"/>
          <p:cNvSpPr>
            <a:spLocks noGrp="1"/>
          </p:cNvSpPr>
          <p:nvPr>
            <p:ph type="sldNum" sz="quarter" idx="5"/>
          </p:nvPr>
        </p:nvSpPr>
        <p:spPr/>
        <p:txBody>
          <a:bodyPr/>
          <a:lstStyle/>
          <a:p>
            <a:fld id="{02869CD2-2BC0-4302-BAEF-595FF099E0FE}" type="slidenum">
              <a:rPr lang="de-DE" smtClean="0"/>
              <a:t>19</a:t>
            </a:fld>
            <a:endParaRPr lang="de-DE"/>
          </a:p>
        </p:txBody>
      </p:sp>
    </p:spTree>
    <p:extLst>
      <p:ext uri="{BB962C8B-B14F-4D97-AF65-F5344CB8AC3E}">
        <p14:creationId xmlns:p14="http://schemas.microsoft.com/office/powerpoint/2010/main" val="8722019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Nach dem Eintragen der Lösung bitte den „Hier klicken“-Kasten über die Lösung schieben, so dass die Lösung beim Spielen erst nach dem Klicken auf den Kasten zu sehen ist.</a:t>
            </a:r>
          </a:p>
          <a:p>
            <a:r>
              <a:rPr lang="de-DE" dirty="0"/>
              <a:t>Mit einem Klick auf die Glühbirne oben rechts gelangen Sie zurück zur Fragenauswahl.</a:t>
            </a:r>
          </a:p>
        </p:txBody>
      </p:sp>
      <p:sp>
        <p:nvSpPr>
          <p:cNvPr id="4" name="Foliennummernplatzhalter 3"/>
          <p:cNvSpPr>
            <a:spLocks noGrp="1"/>
          </p:cNvSpPr>
          <p:nvPr>
            <p:ph type="sldNum" sz="quarter" idx="5"/>
          </p:nvPr>
        </p:nvSpPr>
        <p:spPr/>
        <p:txBody>
          <a:bodyPr/>
          <a:lstStyle/>
          <a:p>
            <a:fld id="{02869CD2-2BC0-4302-BAEF-595FF099E0FE}" type="slidenum">
              <a:rPr lang="de-DE" smtClean="0"/>
              <a:t>20</a:t>
            </a:fld>
            <a:endParaRPr lang="de-DE"/>
          </a:p>
        </p:txBody>
      </p:sp>
    </p:spTree>
    <p:extLst>
      <p:ext uri="{BB962C8B-B14F-4D97-AF65-F5344CB8AC3E}">
        <p14:creationId xmlns:p14="http://schemas.microsoft.com/office/powerpoint/2010/main" val="41638760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2</a:t>
            </a:fld>
            <a:endParaRPr lang="de-DE"/>
          </a:p>
        </p:txBody>
      </p:sp>
    </p:spTree>
    <p:extLst>
      <p:ext uri="{BB962C8B-B14F-4D97-AF65-F5344CB8AC3E}">
        <p14:creationId xmlns:p14="http://schemas.microsoft.com/office/powerpoint/2010/main" val="33526352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Nach dem Eintragen der Lösung bitte den „Hier klicken“-Kasten über die Lösung schieben, so dass die Lösung beim Spielen erst nach dem Klicken auf den Kasten zu sehen ist.</a:t>
            </a:r>
          </a:p>
          <a:p>
            <a:r>
              <a:rPr lang="de-DE" dirty="0"/>
              <a:t>Mit einem Klick auf die Glühbirne oben rechts gelangen Sie zurück zur Fragenauswahl.</a:t>
            </a:r>
          </a:p>
        </p:txBody>
      </p:sp>
      <p:sp>
        <p:nvSpPr>
          <p:cNvPr id="4" name="Foliennummernplatzhalter 3"/>
          <p:cNvSpPr>
            <a:spLocks noGrp="1"/>
          </p:cNvSpPr>
          <p:nvPr>
            <p:ph type="sldNum" sz="quarter" idx="5"/>
          </p:nvPr>
        </p:nvSpPr>
        <p:spPr/>
        <p:txBody>
          <a:bodyPr/>
          <a:lstStyle/>
          <a:p>
            <a:fld id="{02869CD2-2BC0-4302-BAEF-595FF099E0FE}" type="slidenum">
              <a:rPr lang="de-DE" smtClean="0"/>
              <a:t>21</a:t>
            </a:fld>
            <a:endParaRPr lang="de-DE"/>
          </a:p>
        </p:txBody>
      </p:sp>
    </p:spTree>
    <p:extLst>
      <p:ext uri="{BB962C8B-B14F-4D97-AF65-F5344CB8AC3E}">
        <p14:creationId xmlns:p14="http://schemas.microsoft.com/office/powerpoint/2010/main" val="35822392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Nach dem Eintragen der Lösung bitte den „Hier klicken“-Kasten über die Lösung schieben, so dass die Lösung beim Spielen erst nach dem Klicken auf den Kasten zu sehen ist.</a:t>
            </a:r>
          </a:p>
          <a:p>
            <a:r>
              <a:rPr lang="de-DE" dirty="0"/>
              <a:t>Mit einem Klick auf die Glühbirne oben rechts gelangen Sie zurück zur Fragenauswahl.</a:t>
            </a:r>
          </a:p>
        </p:txBody>
      </p:sp>
      <p:sp>
        <p:nvSpPr>
          <p:cNvPr id="4" name="Foliennummernplatzhalter 3"/>
          <p:cNvSpPr>
            <a:spLocks noGrp="1"/>
          </p:cNvSpPr>
          <p:nvPr>
            <p:ph type="sldNum" sz="quarter" idx="5"/>
          </p:nvPr>
        </p:nvSpPr>
        <p:spPr/>
        <p:txBody>
          <a:bodyPr/>
          <a:lstStyle/>
          <a:p>
            <a:fld id="{02869CD2-2BC0-4302-BAEF-595FF099E0FE}" type="slidenum">
              <a:rPr lang="de-DE" smtClean="0"/>
              <a:t>22</a:t>
            </a:fld>
            <a:endParaRPr lang="de-DE"/>
          </a:p>
        </p:txBody>
      </p:sp>
    </p:spTree>
    <p:extLst>
      <p:ext uri="{BB962C8B-B14F-4D97-AF65-F5344CB8AC3E}">
        <p14:creationId xmlns:p14="http://schemas.microsoft.com/office/powerpoint/2010/main" val="1583331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Nach dem Eintragen der Lösung bitte den „Hier klicken“-Kasten über die Lösung schieben, so dass die Lösung beim Spielen erst nach dem Klicken auf den Kasten zu sehen ist.</a:t>
            </a:r>
          </a:p>
          <a:p>
            <a:r>
              <a:rPr lang="de-DE" dirty="0"/>
              <a:t>Mit einem Klick auf die Glühbirne oben rechts gelangen Sie zurück zur Fragenauswahl.</a:t>
            </a:r>
          </a:p>
        </p:txBody>
      </p:sp>
      <p:sp>
        <p:nvSpPr>
          <p:cNvPr id="4" name="Foliennummernplatzhalter 3"/>
          <p:cNvSpPr>
            <a:spLocks noGrp="1"/>
          </p:cNvSpPr>
          <p:nvPr>
            <p:ph type="sldNum" sz="quarter" idx="5"/>
          </p:nvPr>
        </p:nvSpPr>
        <p:spPr/>
        <p:txBody>
          <a:bodyPr/>
          <a:lstStyle/>
          <a:p>
            <a:fld id="{02869CD2-2BC0-4302-BAEF-595FF099E0FE}" type="slidenum">
              <a:rPr lang="de-DE" smtClean="0"/>
              <a:t>23</a:t>
            </a:fld>
            <a:endParaRPr lang="de-DE"/>
          </a:p>
        </p:txBody>
      </p:sp>
    </p:spTree>
    <p:extLst>
      <p:ext uri="{BB962C8B-B14F-4D97-AF65-F5344CB8AC3E}">
        <p14:creationId xmlns:p14="http://schemas.microsoft.com/office/powerpoint/2010/main" val="41636216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Nach dem Eintragen der Lösung bitte den „Hier klicken“-Kasten über die Lösung schieben, so dass die Lösung beim Spielen erst nach dem Klicken auf den Kasten zu sehen ist.</a:t>
            </a:r>
          </a:p>
          <a:p>
            <a:r>
              <a:rPr lang="de-DE" dirty="0"/>
              <a:t>Mit einem Klick auf die Glühbirne oben rechts gelangen Sie zurück zur Fragenauswahl.</a:t>
            </a:r>
          </a:p>
        </p:txBody>
      </p:sp>
      <p:sp>
        <p:nvSpPr>
          <p:cNvPr id="4" name="Foliennummernplatzhalter 3"/>
          <p:cNvSpPr>
            <a:spLocks noGrp="1"/>
          </p:cNvSpPr>
          <p:nvPr>
            <p:ph type="sldNum" sz="quarter" idx="5"/>
          </p:nvPr>
        </p:nvSpPr>
        <p:spPr/>
        <p:txBody>
          <a:bodyPr/>
          <a:lstStyle/>
          <a:p>
            <a:fld id="{02869CD2-2BC0-4302-BAEF-595FF099E0FE}" type="slidenum">
              <a:rPr lang="de-DE" smtClean="0"/>
              <a:t>24</a:t>
            </a:fld>
            <a:endParaRPr lang="de-DE"/>
          </a:p>
        </p:txBody>
      </p:sp>
    </p:spTree>
    <p:extLst>
      <p:ext uri="{BB962C8B-B14F-4D97-AF65-F5344CB8AC3E}">
        <p14:creationId xmlns:p14="http://schemas.microsoft.com/office/powerpoint/2010/main" val="10138655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Nach dem Eintragen der Lösung bitte den „Hier klicken“-Kasten über die Lösung schieben, so dass die Lösung beim Spielen erst nach dem Klicken auf den Kasten zu sehen ist.</a:t>
            </a:r>
          </a:p>
          <a:p>
            <a:r>
              <a:rPr lang="de-DE" dirty="0"/>
              <a:t>Mit einem Klick auf die Glühbirne oben rechts gelangen Sie zurück zur Fragenauswahl.</a:t>
            </a:r>
          </a:p>
        </p:txBody>
      </p:sp>
      <p:sp>
        <p:nvSpPr>
          <p:cNvPr id="4" name="Foliennummernplatzhalter 3"/>
          <p:cNvSpPr>
            <a:spLocks noGrp="1"/>
          </p:cNvSpPr>
          <p:nvPr>
            <p:ph type="sldNum" sz="quarter" idx="5"/>
          </p:nvPr>
        </p:nvSpPr>
        <p:spPr/>
        <p:txBody>
          <a:bodyPr/>
          <a:lstStyle/>
          <a:p>
            <a:fld id="{02869CD2-2BC0-4302-BAEF-595FF099E0FE}" type="slidenum">
              <a:rPr lang="de-DE" smtClean="0"/>
              <a:t>25</a:t>
            </a:fld>
            <a:endParaRPr lang="de-DE"/>
          </a:p>
        </p:txBody>
      </p:sp>
    </p:spTree>
    <p:extLst>
      <p:ext uri="{BB962C8B-B14F-4D97-AF65-F5344CB8AC3E}">
        <p14:creationId xmlns:p14="http://schemas.microsoft.com/office/powerpoint/2010/main" val="183426222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Nach dem Eintragen der Lösung bitte den „Hier klicken“-Kasten über die Lösung schieben, so dass die Lösung beim Spielen erst nach dem Klicken auf den Kasten zu sehen ist.</a:t>
            </a:r>
          </a:p>
          <a:p>
            <a:r>
              <a:rPr lang="de-DE" dirty="0"/>
              <a:t>Mit einem Klick auf die Glühbirne oben rechts gelangen Sie zurück zur Fragenauswahl.</a:t>
            </a:r>
          </a:p>
        </p:txBody>
      </p:sp>
      <p:sp>
        <p:nvSpPr>
          <p:cNvPr id="4" name="Foliennummernplatzhalter 3"/>
          <p:cNvSpPr>
            <a:spLocks noGrp="1"/>
          </p:cNvSpPr>
          <p:nvPr>
            <p:ph type="sldNum" sz="quarter" idx="5"/>
          </p:nvPr>
        </p:nvSpPr>
        <p:spPr/>
        <p:txBody>
          <a:bodyPr/>
          <a:lstStyle/>
          <a:p>
            <a:fld id="{02869CD2-2BC0-4302-BAEF-595FF099E0FE}" type="slidenum">
              <a:rPr lang="de-DE" smtClean="0"/>
              <a:t>26</a:t>
            </a:fld>
            <a:endParaRPr lang="de-DE"/>
          </a:p>
        </p:txBody>
      </p:sp>
    </p:spTree>
    <p:extLst>
      <p:ext uri="{BB962C8B-B14F-4D97-AF65-F5344CB8AC3E}">
        <p14:creationId xmlns:p14="http://schemas.microsoft.com/office/powerpoint/2010/main" val="3136492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Nach dem Eintragen der Lösung bitte den „Hier klicken“-Kasten über die Lösung schieben, so dass die Lösung beim Spielen erst nach dem Klicken auf den Kasten zu sehen ist.</a:t>
            </a:r>
          </a:p>
          <a:p>
            <a:r>
              <a:rPr lang="de-DE" dirty="0"/>
              <a:t>Mit einem Klick auf die Glühbirne oben rechts gelangen Sie zurück zur Fragenauswahl.</a:t>
            </a:r>
          </a:p>
        </p:txBody>
      </p:sp>
      <p:sp>
        <p:nvSpPr>
          <p:cNvPr id="4" name="Foliennummernplatzhalter 3"/>
          <p:cNvSpPr>
            <a:spLocks noGrp="1"/>
          </p:cNvSpPr>
          <p:nvPr>
            <p:ph type="sldNum" sz="quarter" idx="5"/>
          </p:nvPr>
        </p:nvSpPr>
        <p:spPr/>
        <p:txBody>
          <a:bodyPr/>
          <a:lstStyle/>
          <a:p>
            <a:fld id="{02869CD2-2BC0-4302-BAEF-595FF099E0FE}" type="slidenum">
              <a:rPr lang="de-DE" smtClean="0"/>
              <a:t>27</a:t>
            </a:fld>
            <a:endParaRPr lang="de-DE"/>
          </a:p>
        </p:txBody>
      </p:sp>
    </p:spTree>
    <p:extLst>
      <p:ext uri="{BB962C8B-B14F-4D97-AF65-F5344CB8AC3E}">
        <p14:creationId xmlns:p14="http://schemas.microsoft.com/office/powerpoint/2010/main" val="202978034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Nach dem Eintragen der Lösung bitte den „Hier klicken“-Kasten über die Lösung schieben, so dass die Lösung beim Spielen erst nach dem Klicken auf den Kasten zu sehen ist.</a:t>
            </a:r>
          </a:p>
          <a:p>
            <a:r>
              <a:rPr lang="de-DE" dirty="0"/>
              <a:t>Mit einem Klick auf die Glühbirne oben rechts gelangen Sie zurück zur Fragenauswahl.</a:t>
            </a:r>
          </a:p>
        </p:txBody>
      </p:sp>
      <p:sp>
        <p:nvSpPr>
          <p:cNvPr id="4" name="Foliennummernplatzhalter 3"/>
          <p:cNvSpPr>
            <a:spLocks noGrp="1"/>
          </p:cNvSpPr>
          <p:nvPr>
            <p:ph type="sldNum" sz="quarter" idx="5"/>
          </p:nvPr>
        </p:nvSpPr>
        <p:spPr/>
        <p:txBody>
          <a:bodyPr/>
          <a:lstStyle/>
          <a:p>
            <a:fld id="{02869CD2-2BC0-4302-BAEF-595FF099E0FE}" type="slidenum">
              <a:rPr lang="de-DE" smtClean="0"/>
              <a:t>28</a:t>
            </a:fld>
            <a:endParaRPr lang="de-DE"/>
          </a:p>
        </p:txBody>
      </p:sp>
    </p:spTree>
    <p:extLst>
      <p:ext uri="{BB962C8B-B14F-4D97-AF65-F5344CB8AC3E}">
        <p14:creationId xmlns:p14="http://schemas.microsoft.com/office/powerpoint/2010/main" val="406968246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Bitte wählen Sie eine der „anschließend“ Optionen aus und fügen Sie in der Folie ein:</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 tauschen Sie sich bitte zu zweit über Ihre Erkenntnisse aus.]</a:t>
            </a:r>
            <a:br>
              <a:rPr lang="de-DE" dirty="0"/>
            </a:br>
            <a:r>
              <a:rPr lang="de-DE" dirty="0"/>
              <a:t>[… tauschen Sie sich bitte in Ihrer Kleingruppe über Ihre Erkenntnisse aus.]</a:t>
            </a:r>
            <a:br>
              <a:rPr lang="de-DE" dirty="0"/>
            </a:br>
            <a:r>
              <a:rPr lang="de-DE" dirty="0"/>
              <a:t>[… können Sie, wenn Sie mögen, Ihre Erkenntnisse mündlich mit den anderen im Plenum teilen.]</a:t>
            </a:r>
            <a:br>
              <a:rPr lang="de-DE" dirty="0"/>
            </a:br>
            <a:r>
              <a:rPr lang="de-DE" dirty="0"/>
              <a:t>[...können Sie, wenn Sie mögen, Ihre Erkenntnisse in unserem kollaborativen Dokument mit den anderen teilen.]</a:t>
            </a:r>
          </a:p>
        </p:txBody>
      </p:sp>
      <p:sp>
        <p:nvSpPr>
          <p:cNvPr id="4" name="Foliennummernplatzhalter 3"/>
          <p:cNvSpPr>
            <a:spLocks noGrp="1"/>
          </p:cNvSpPr>
          <p:nvPr>
            <p:ph type="sldNum" sz="quarter" idx="5"/>
          </p:nvPr>
        </p:nvSpPr>
        <p:spPr/>
        <p:txBody>
          <a:bodyPr/>
          <a:lstStyle/>
          <a:p>
            <a:fld id="{02869CD2-2BC0-4302-BAEF-595FF099E0FE}" type="slidenum">
              <a:rPr lang="de-DE" smtClean="0"/>
              <a:t>29</a:t>
            </a:fld>
            <a:endParaRPr lang="de-DE"/>
          </a:p>
        </p:txBody>
      </p:sp>
    </p:spTree>
    <p:extLst>
      <p:ext uri="{BB962C8B-B14F-4D97-AF65-F5344CB8AC3E}">
        <p14:creationId xmlns:p14="http://schemas.microsoft.com/office/powerpoint/2010/main" val="19479623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3</a:t>
            </a:fld>
            <a:endParaRPr lang="de-DE"/>
          </a:p>
        </p:txBody>
      </p:sp>
    </p:spTree>
    <p:extLst>
      <p:ext uri="{BB962C8B-B14F-4D97-AF65-F5344CB8AC3E}">
        <p14:creationId xmlns:p14="http://schemas.microsoft.com/office/powerpoint/2010/main" val="5841459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5</a:t>
            </a:fld>
            <a:endParaRPr lang="de-DE"/>
          </a:p>
        </p:txBody>
      </p:sp>
    </p:spTree>
    <p:extLst>
      <p:ext uri="{BB962C8B-B14F-4D97-AF65-F5344CB8AC3E}">
        <p14:creationId xmlns:p14="http://schemas.microsoft.com/office/powerpoint/2010/main" val="1352424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Fügen Sie bitte den Titel und Untertitel Ihres Spiels hinzu.</a:t>
            </a:r>
          </a:p>
        </p:txBody>
      </p:sp>
      <p:sp>
        <p:nvSpPr>
          <p:cNvPr id="4" name="Foliennummernplatzhalter 3"/>
          <p:cNvSpPr>
            <a:spLocks noGrp="1"/>
          </p:cNvSpPr>
          <p:nvPr>
            <p:ph type="sldNum" sz="quarter" idx="5"/>
          </p:nvPr>
        </p:nvSpPr>
        <p:spPr/>
        <p:txBody>
          <a:bodyPr/>
          <a:lstStyle/>
          <a:p>
            <a:fld id="{02869CD2-2BC0-4302-BAEF-595FF099E0FE}" type="slidenum">
              <a:rPr lang="de-DE" smtClean="0"/>
              <a:t>6</a:t>
            </a:fld>
            <a:endParaRPr lang="de-DE"/>
          </a:p>
        </p:txBody>
      </p:sp>
    </p:spTree>
    <p:extLst>
      <p:ext uri="{BB962C8B-B14F-4D97-AF65-F5344CB8AC3E}">
        <p14:creationId xmlns:p14="http://schemas.microsoft.com/office/powerpoint/2010/main" val="27667184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Ein Klick auf eine Zahl öffnet die dazugehörige Frage. </a:t>
            </a:r>
          </a:p>
          <a:p>
            <a:r>
              <a:rPr lang="de-DE" dirty="0"/>
              <a:t>Wenn Sie auf das rote Symbol mit der Tür unten rechts klicken, gelangen Sie zur Abschlussfrage.</a:t>
            </a:r>
          </a:p>
        </p:txBody>
      </p:sp>
      <p:sp>
        <p:nvSpPr>
          <p:cNvPr id="4" name="Foliennummernplatzhalter 3"/>
          <p:cNvSpPr>
            <a:spLocks noGrp="1"/>
          </p:cNvSpPr>
          <p:nvPr>
            <p:ph type="sldNum" sz="quarter" idx="5"/>
          </p:nvPr>
        </p:nvSpPr>
        <p:spPr/>
        <p:txBody>
          <a:bodyPr/>
          <a:lstStyle/>
          <a:p>
            <a:fld id="{02869CD2-2BC0-4302-BAEF-595FF099E0FE}" type="slidenum">
              <a:rPr lang="de-DE" smtClean="0"/>
              <a:t>7</a:t>
            </a:fld>
            <a:endParaRPr lang="de-DE"/>
          </a:p>
        </p:txBody>
      </p:sp>
    </p:spTree>
    <p:extLst>
      <p:ext uri="{BB962C8B-B14F-4D97-AF65-F5344CB8AC3E}">
        <p14:creationId xmlns:p14="http://schemas.microsoft.com/office/powerpoint/2010/main" val="7436359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Nach dem Eintragen der Lösung bitte den „Hier klicken“-Kasten über die Lösung schieben, so dass die Lösung beim Spielen erst nach dem Klicken auf den Kasten zu sehen ist.</a:t>
            </a:r>
          </a:p>
          <a:p>
            <a:r>
              <a:rPr lang="de-DE" dirty="0"/>
              <a:t>Mit einem Klick auf die Glühbirne oben rechts gelangen Sie zurück zur Fragenauswahl.</a:t>
            </a:r>
          </a:p>
        </p:txBody>
      </p:sp>
      <p:sp>
        <p:nvSpPr>
          <p:cNvPr id="4" name="Foliennummernplatzhalter 3"/>
          <p:cNvSpPr>
            <a:spLocks noGrp="1"/>
          </p:cNvSpPr>
          <p:nvPr>
            <p:ph type="sldNum" sz="quarter" idx="5"/>
          </p:nvPr>
        </p:nvSpPr>
        <p:spPr/>
        <p:txBody>
          <a:bodyPr/>
          <a:lstStyle/>
          <a:p>
            <a:fld id="{02869CD2-2BC0-4302-BAEF-595FF099E0FE}" type="slidenum">
              <a:rPr lang="de-DE" smtClean="0"/>
              <a:t>8</a:t>
            </a:fld>
            <a:endParaRPr lang="de-DE"/>
          </a:p>
        </p:txBody>
      </p:sp>
    </p:spTree>
    <p:extLst>
      <p:ext uri="{BB962C8B-B14F-4D97-AF65-F5344CB8AC3E}">
        <p14:creationId xmlns:p14="http://schemas.microsoft.com/office/powerpoint/2010/main" val="6125222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Nach dem Eintragen der Lösung bitte den „Hier klicken“-Kasten über die Lösung schieben, so dass die Lösung beim Spielen erst nach dem Klicken auf den Kasten zu sehen ist.</a:t>
            </a:r>
          </a:p>
          <a:p>
            <a:r>
              <a:rPr lang="de-DE" dirty="0"/>
              <a:t>Mit einem Klick auf die Glühbirne oben rechts gelangen Sie zurück zur Fragenauswahl.</a:t>
            </a:r>
          </a:p>
        </p:txBody>
      </p:sp>
      <p:sp>
        <p:nvSpPr>
          <p:cNvPr id="4" name="Foliennummernplatzhalter 3"/>
          <p:cNvSpPr>
            <a:spLocks noGrp="1"/>
          </p:cNvSpPr>
          <p:nvPr>
            <p:ph type="sldNum" sz="quarter" idx="5"/>
          </p:nvPr>
        </p:nvSpPr>
        <p:spPr/>
        <p:txBody>
          <a:bodyPr/>
          <a:lstStyle/>
          <a:p>
            <a:fld id="{02869CD2-2BC0-4302-BAEF-595FF099E0FE}" type="slidenum">
              <a:rPr lang="de-DE" smtClean="0"/>
              <a:t>9</a:t>
            </a:fld>
            <a:endParaRPr lang="de-DE"/>
          </a:p>
        </p:txBody>
      </p:sp>
    </p:spTree>
    <p:extLst>
      <p:ext uri="{BB962C8B-B14F-4D97-AF65-F5344CB8AC3E}">
        <p14:creationId xmlns:p14="http://schemas.microsoft.com/office/powerpoint/2010/main" val="23792739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Nach dem Eintragen der Lösung bitte den „Hier klicken“-Kasten über die Lösung schieben, so dass die Lösung beim Spielen erst nach dem Klicken auf den Kasten zu sehen ist.</a:t>
            </a:r>
          </a:p>
          <a:p>
            <a:r>
              <a:rPr lang="de-DE" dirty="0"/>
              <a:t>Mit einem Klick auf die Glühbirne oben rechts gelangen Sie zurück zur Fragenauswahl.</a:t>
            </a:r>
          </a:p>
        </p:txBody>
      </p:sp>
      <p:sp>
        <p:nvSpPr>
          <p:cNvPr id="4" name="Foliennummernplatzhalter 3"/>
          <p:cNvSpPr>
            <a:spLocks noGrp="1"/>
          </p:cNvSpPr>
          <p:nvPr>
            <p:ph type="sldNum" sz="quarter" idx="5"/>
          </p:nvPr>
        </p:nvSpPr>
        <p:spPr/>
        <p:txBody>
          <a:bodyPr/>
          <a:lstStyle/>
          <a:p>
            <a:fld id="{02869CD2-2BC0-4302-BAEF-595FF099E0FE}" type="slidenum">
              <a:rPr lang="de-DE" smtClean="0"/>
              <a:t>10</a:t>
            </a:fld>
            <a:endParaRPr lang="de-DE"/>
          </a:p>
        </p:txBody>
      </p:sp>
    </p:spTree>
    <p:extLst>
      <p:ext uri="{BB962C8B-B14F-4D97-AF65-F5344CB8AC3E}">
        <p14:creationId xmlns:p14="http://schemas.microsoft.com/office/powerpoint/2010/main" val="21889505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f the game">
    <p:bg>
      <p:bgPr>
        <a:gradFill flip="none" rotWithShape="1">
          <a:gsLst>
            <a:gs pos="0">
              <a:srgbClr val="E2001A"/>
            </a:gs>
            <a:gs pos="100000">
              <a:srgbClr val="0271BB"/>
            </a:gs>
          </a:gsLst>
          <a:lin ang="18900000" scaled="1"/>
          <a:tileRect/>
        </a:gra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4ED9857-D1EB-F536-3C4D-699084067B2D}"/>
              </a:ext>
            </a:extLst>
          </p:cNvPr>
          <p:cNvSpPr>
            <a:spLocks noGrp="1"/>
          </p:cNvSpPr>
          <p:nvPr>
            <p:ph type="title" hasCustomPrompt="1"/>
          </p:nvPr>
        </p:nvSpPr>
        <p:spPr>
          <a:xfrm>
            <a:off x="838200" y="3041129"/>
            <a:ext cx="10515600" cy="1325563"/>
          </a:xfrm>
        </p:spPr>
        <p:txBody>
          <a:bodyPr>
            <a:noAutofit/>
          </a:bodyPr>
          <a:lstStyle>
            <a:lvl1pPr algn="ctr">
              <a:defRPr sz="6000">
                <a:solidFill>
                  <a:schemeClr val="bg1"/>
                </a:solidFill>
              </a:defRPr>
            </a:lvl1pPr>
          </a:lstStyle>
          <a:p>
            <a:r>
              <a:rPr lang="de-DE" dirty="0"/>
              <a:t>Name des Spiels</a:t>
            </a:r>
          </a:p>
        </p:txBody>
      </p:sp>
      <p:sp>
        <p:nvSpPr>
          <p:cNvPr id="6" name="Untertitel 2">
            <a:extLst>
              <a:ext uri="{FF2B5EF4-FFF2-40B4-BE49-F238E27FC236}">
                <a16:creationId xmlns:a16="http://schemas.microsoft.com/office/drawing/2014/main" id="{3D42B5C7-301B-8D14-BA6E-A548CF309D9E}"/>
              </a:ext>
            </a:extLst>
          </p:cNvPr>
          <p:cNvSpPr>
            <a:spLocks noGrp="1"/>
          </p:cNvSpPr>
          <p:nvPr>
            <p:ph type="subTitle" idx="1" hasCustomPrompt="1"/>
          </p:nvPr>
        </p:nvSpPr>
        <p:spPr>
          <a:xfrm>
            <a:off x="852574" y="4643889"/>
            <a:ext cx="10499637" cy="870081"/>
          </a:xfrm>
        </p:spPr>
        <p:txBody>
          <a:bodyPr lIns="0">
            <a:noAutofit/>
          </a:bodyPr>
          <a:lstStyle>
            <a:lvl1pPr marL="0" indent="0" algn="ctr">
              <a:buNone/>
              <a:defRPr sz="3200">
                <a:solidFill>
                  <a:schemeClr val="bg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Untertitel</a:t>
            </a:r>
          </a:p>
        </p:txBody>
      </p:sp>
    </p:spTree>
    <p:extLst>
      <p:ext uri="{BB962C8B-B14F-4D97-AF65-F5344CB8AC3E}">
        <p14:creationId xmlns:p14="http://schemas.microsoft.com/office/powerpoint/2010/main" val="20607257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Wheel of fortune">
    <p:bg>
      <p:bgPr>
        <a:solidFill>
          <a:srgbClr val="80B8DB"/>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E367D7B-6662-E179-7C33-BADF758BD426}"/>
              </a:ext>
            </a:extLst>
          </p:cNvPr>
          <p:cNvSpPr>
            <a:spLocks noGrp="1"/>
          </p:cNvSpPr>
          <p:nvPr>
            <p:ph type="title"/>
          </p:nvPr>
        </p:nvSpPr>
        <p:spPr/>
        <p:txBody>
          <a:bodyPr/>
          <a:lstStyle>
            <a:lvl1pPr>
              <a:defRPr>
                <a:solidFill>
                  <a:srgbClr val="80B8DB"/>
                </a:solidFill>
              </a:defRPr>
            </a:lvl1pPr>
          </a:lstStyle>
          <a:p>
            <a:r>
              <a:rPr lang="de-DE"/>
              <a:t>Mastertitelformat bearbeiten</a:t>
            </a:r>
          </a:p>
        </p:txBody>
      </p:sp>
    </p:spTree>
    <p:extLst>
      <p:ext uri="{BB962C8B-B14F-4D97-AF65-F5344CB8AC3E}">
        <p14:creationId xmlns:p14="http://schemas.microsoft.com/office/powerpoint/2010/main" val="26638554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oose a question - Knowledge">
    <p:bg>
      <p:bgPr>
        <a:solidFill>
          <a:srgbClr val="0271BB"/>
        </a:solidFill>
        <a:effectLst/>
      </p:bgPr>
    </p:bg>
    <p:spTree>
      <p:nvGrpSpPr>
        <p:cNvPr id="1" name=""/>
        <p:cNvGrpSpPr/>
        <p:nvPr/>
      </p:nvGrpSpPr>
      <p:grpSpPr>
        <a:xfrm>
          <a:off x="0" y="0"/>
          <a:ext cx="0" cy="0"/>
          <a:chOff x="0" y="0"/>
          <a:chExt cx="0" cy="0"/>
        </a:xfrm>
      </p:grpSpPr>
      <p:cxnSp>
        <p:nvCxnSpPr>
          <p:cNvPr id="8" name="Gerader Verbinder 7">
            <a:extLst>
              <a:ext uri="{C183D7F6-B498-43B3-948B-1728B52AA6E4}">
                <adec:decorative xmlns:adec="http://schemas.microsoft.com/office/drawing/2017/decorative" val="1"/>
              </a:ext>
            </a:extLst>
          </p:cNvPr>
          <p:cNvCxnSpPr/>
          <p:nvPr userDrawn="1"/>
        </p:nvCxnSpPr>
        <p:spPr>
          <a:xfrm>
            <a:off x="0" y="1480008"/>
            <a:ext cx="11353800"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el 1"/>
          <p:cNvSpPr>
            <a:spLocks noGrp="1"/>
          </p:cNvSpPr>
          <p:nvPr>
            <p:ph type="title"/>
          </p:nvPr>
        </p:nvSpPr>
        <p:spPr>
          <a:xfrm>
            <a:off x="838199" y="292231"/>
            <a:ext cx="9772651" cy="1157142"/>
          </a:xfrm>
        </p:spPr>
        <p:txBody>
          <a:bodyPr lIns="0">
            <a:normAutofit/>
          </a:bodyPr>
          <a:lstStyle>
            <a:lvl1pPr>
              <a:defRPr sz="4800">
                <a:solidFill>
                  <a:schemeClr val="bg1"/>
                </a:solidFill>
              </a:defRPr>
            </a:lvl1pPr>
          </a:lstStyle>
          <a:p>
            <a:r>
              <a:rPr lang="de-DE"/>
              <a:t>Mastertitelformat bearbeiten</a:t>
            </a:r>
            <a:endParaRPr lang="de-DE" dirty="0"/>
          </a:p>
        </p:txBody>
      </p:sp>
    </p:spTree>
    <p:extLst>
      <p:ext uri="{BB962C8B-B14F-4D97-AF65-F5344CB8AC3E}">
        <p14:creationId xmlns:p14="http://schemas.microsoft.com/office/powerpoint/2010/main" val="11081612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oose a question - Event">
    <p:bg>
      <p:bgPr>
        <a:solidFill>
          <a:srgbClr val="B2BABD"/>
        </a:solidFill>
        <a:effectLst/>
      </p:bgPr>
    </p:bg>
    <p:spTree>
      <p:nvGrpSpPr>
        <p:cNvPr id="1" name=""/>
        <p:cNvGrpSpPr/>
        <p:nvPr/>
      </p:nvGrpSpPr>
      <p:grpSpPr>
        <a:xfrm>
          <a:off x="0" y="0"/>
          <a:ext cx="0" cy="0"/>
          <a:chOff x="0" y="0"/>
          <a:chExt cx="0" cy="0"/>
        </a:xfrm>
      </p:grpSpPr>
      <p:cxnSp>
        <p:nvCxnSpPr>
          <p:cNvPr id="8" name="Gerader Verbinder 7">
            <a:extLst>
              <a:ext uri="{C183D7F6-B498-43B3-948B-1728B52AA6E4}">
                <adec:decorative xmlns:adec="http://schemas.microsoft.com/office/drawing/2017/decorative" val="1"/>
              </a:ext>
            </a:extLst>
          </p:cNvPr>
          <p:cNvCxnSpPr/>
          <p:nvPr userDrawn="1"/>
        </p:nvCxnSpPr>
        <p:spPr>
          <a:xfrm>
            <a:off x="0" y="1480008"/>
            <a:ext cx="11353800"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el 1"/>
          <p:cNvSpPr>
            <a:spLocks noGrp="1"/>
          </p:cNvSpPr>
          <p:nvPr>
            <p:ph type="title"/>
          </p:nvPr>
        </p:nvSpPr>
        <p:spPr>
          <a:xfrm>
            <a:off x="838199" y="292231"/>
            <a:ext cx="9772651" cy="1157142"/>
          </a:xfrm>
        </p:spPr>
        <p:txBody>
          <a:bodyPr lIns="0">
            <a:normAutofit/>
          </a:bodyPr>
          <a:lstStyle>
            <a:lvl1pPr>
              <a:defRPr sz="4800">
                <a:solidFill>
                  <a:srgbClr val="3B515B"/>
                </a:solidFill>
              </a:defRPr>
            </a:lvl1pPr>
          </a:lstStyle>
          <a:p>
            <a:r>
              <a:rPr lang="de-DE" dirty="0"/>
              <a:t>Mastertitelformat bearbeiten</a:t>
            </a:r>
          </a:p>
        </p:txBody>
      </p:sp>
    </p:spTree>
    <p:extLst>
      <p:ext uri="{BB962C8B-B14F-4D97-AF65-F5344CB8AC3E}">
        <p14:creationId xmlns:p14="http://schemas.microsoft.com/office/powerpoint/2010/main" val="15522771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oose a question - Opinion">
    <p:bg>
      <p:bgPr>
        <a:solidFill>
          <a:srgbClr val="3B515B"/>
        </a:solidFill>
        <a:effectLst/>
      </p:bgPr>
    </p:bg>
    <p:spTree>
      <p:nvGrpSpPr>
        <p:cNvPr id="1" name=""/>
        <p:cNvGrpSpPr/>
        <p:nvPr/>
      </p:nvGrpSpPr>
      <p:grpSpPr>
        <a:xfrm>
          <a:off x="0" y="0"/>
          <a:ext cx="0" cy="0"/>
          <a:chOff x="0" y="0"/>
          <a:chExt cx="0" cy="0"/>
        </a:xfrm>
      </p:grpSpPr>
      <p:cxnSp>
        <p:nvCxnSpPr>
          <p:cNvPr id="8" name="Gerader Verbinder 7">
            <a:extLst>
              <a:ext uri="{C183D7F6-B498-43B3-948B-1728B52AA6E4}">
                <adec:decorative xmlns:adec="http://schemas.microsoft.com/office/drawing/2017/decorative" val="1"/>
              </a:ext>
            </a:extLst>
          </p:cNvPr>
          <p:cNvCxnSpPr/>
          <p:nvPr userDrawn="1"/>
        </p:nvCxnSpPr>
        <p:spPr>
          <a:xfrm>
            <a:off x="0" y="1480008"/>
            <a:ext cx="11353800"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el 1"/>
          <p:cNvSpPr>
            <a:spLocks noGrp="1"/>
          </p:cNvSpPr>
          <p:nvPr>
            <p:ph type="title"/>
          </p:nvPr>
        </p:nvSpPr>
        <p:spPr>
          <a:xfrm>
            <a:off x="838199" y="292231"/>
            <a:ext cx="9772651" cy="1157142"/>
          </a:xfrm>
        </p:spPr>
        <p:txBody>
          <a:bodyPr lIns="0">
            <a:normAutofit/>
          </a:bodyPr>
          <a:lstStyle>
            <a:lvl1pPr>
              <a:defRPr sz="4800">
                <a:solidFill>
                  <a:schemeClr val="bg1"/>
                </a:solidFill>
              </a:defRPr>
            </a:lvl1pPr>
          </a:lstStyle>
          <a:p>
            <a:r>
              <a:rPr lang="de-DE"/>
              <a:t>Mastertitelformat bearbeiten</a:t>
            </a:r>
            <a:endParaRPr lang="de-DE" dirty="0"/>
          </a:p>
        </p:txBody>
      </p:sp>
    </p:spTree>
    <p:extLst>
      <p:ext uri="{BB962C8B-B14F-4D97-AF65-F5344CB8AC3E}">
        <p14:creationId xmlns:p14="http://schemas.microsoft.com/office/powerpoint/2010/main" val="37076663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Knowledge Question">
    <p:bg>
      <p:bgPr>
        <a:solidFill>
          <a:schemeClr val="bg1"/>
        </a:solidFill>
        <a:effectLst/>
      </p:bgPr>
    </p:bg>
    <p:spTree>
      <p:nvGrpSpPr>
        <p:cNvPr id="1" name=""/>
        <p:cNvGrpSpPr/>
        <p:nvPr/>
      </p:nvGrpSpPr>
      <p:grpSpPr>
        <a:xfrm>
          <a:off x="0" y="0"/>
          <a:ext cx="0" cy="0"/>
          <a:chOff x="0" y="0"/>
          <a:chExt cx="0" cy="0"/>
        </a:xfrm>
      </p:grpSpPr>
      <p:cxnSp>
        <p:nvCxnSpPr>
          <p:cNvPr id="8" name="Gerader Verbinder 7">
            <a:extLst>
              <a:ext uri="{C183D7F6-B498-43B3-948B-1728B52AA6E4}">
                <adec:decorative xmlns:adec="http://schemas.microsoft.com/office/drawing/2017/decorative" val="1"/>
              </a:ext>
            </a:extLst>
          </p:cNvPr>
          <p:cNvCxnSpPr/>
          <p:nvPr userDrawn="1"/>
        </p:nvCxnSpPr>
        <p:spPr>
          <a:xfrm>
            <a:off x="0" y="1480008"/>
            <a:ext cx="11353800" cy="0"/>
          </a:xfrm>
          <a:prstGeom prst="line">
            <a:avLst/>
          </a:prstGeom>
          <a:ln w="76200">
            <a:solidFill>
              <a:srgbClr val="0271BB"/>
            </a:solidFill>
          </a:ln>
        </p:spPr>
        <p:style>
          <a:lnRef idx="1">
            <a:schemeClr val="accent1"/>
          </a:lnRef>
          <a:fillRef idx="0">
            <a:schemeClr val="accent1"/>
          </a:fillRef>
          <a:effectRef idx="0">
            <a:schemeClr val="accent1"/>
          </a:effectRef>
          <a:fontRef idx="minor">
            <a:schemeClr val="tx1"/>
          </a:fontRef>
        </p:style>
      </p:cxnSp>
      <p:sp>
        <p:nvSpPr>
          <p:cNvPr id="2" name="Titel 1"/>
          <p:cNvSpPr>
            <a:spLocks noGrp="1"/>
          </p:cNvSpPr>
          <p:nvPr>
            <p:ph type="title"/>
          </p:nvPr>
        </p:nvSpPr>
        <p:spPr>
          <a:xfrm>
            <a:off x="838199" y="292231"/>
            <a:ext cx="9540000" cy="1157142"/>
          </a:xfrm>
        </p:spPr>
        <p:txBody>
          <a:bodyPr lIns="0">
            <a:normAutofit/>
          </a:bodyPr>
          <a:lstStyle>
            <a:lvl1pPr>
              <a:defRPr sz="4800">
                <a:solidFill>
                  <a:srgbClr val="3B515B"/>
                </a:solidFill>
              </a:defRPr>
            </a:lvl1pPr>
          </a:lstStyle>
          <a:p>
            <a:r>
              <a:rPr lang="de-DE"/>
              <a:t>Mastertitelformat bearbeiten</a:t>
            </a:r>
            <a:endParaRPr lang="de-DE" dirty="0"/>
          </a:p>
        </p:txBody>
      </p:sp>
      <p:sp>
        <p:nvSpPr>
          <p:cNvPr id="5" name="Inhaltsplatzhalter 2" descr="Linker Textblock">
            <a:extLst>
              <a:ext uri="{FF2B5EF4-FFF2-40B4-BE49-F238E27FC236}">
                <a16:creationId xmlns:a16="http://schemas.microsoft.com/office/drawing/2014/main" id="{05A9BE0D-E8D3-DCF2-8F5A-101D855903D9}"/>
              </a:ext>
            </a:extLst>
          </p:cNvPr>
          <p:cNvSpPr>
            <a:spLocks noGrp="1"/>
          </p:cNvSpPr>
          <p:nvPr>
            <p:ph sz="half" idx="1" hasCustomPrompt="1"/>
          </p:nvPr>
        </p:nvSpPr>
        <p:spPr>
          <a:xfrm>
            <a:off x="838200" y="1977011"/>
            <a:ext cx="9540000" cy="2790060"/>
          </a:xfrm>
        </p:spPr>
        <p:txBody>
          <a:bodyPr tIns="0" rIns="0" bIns="0"/>
          <a:lstStyle>
            <a:lvl1pPr marL="0" indent="0">
              <a:spcBef>
                <a:spcPts val="600"/>
              </a:spcBef>
              <a:buNone/>
              <a:defRPr sz="2200">
                <a:solidFill>
                  <a:srgbClr val="3B515B"/>
                </a:solidFill>
              </a:defRPr>
            </a:lvl1pPr>
            <a:lvl2pPr marL="914400" indent="-457200">
              <a:spcBef>
                <a:spcPts val="600"/>
              </a:spcBef>
              <a:buFont typeface="+mj-lt"/>
              <a:buAutoNum type="alphaLcParenR"/>
              <a:defRPr sz="2200">
                <a:solidFill>
                  <a:srgbClr val="3B515B"/>
                </a:solidFill>
              </a:defRPr>
            </a:lvl2pPr>
          </a:lstStyle>
          <a:p>
            <a:pPr lvl="0"/>
            <a:r>
              <a:rPr lang="de-DE" dirty="0"/>
              <a:t>Frage einfügen</a:t>
            </a:r>
          </a:p>
          <a:p>
            <a:pPr lvl="1"/>
            <a:r>
              <a:rPr lang="de-DE" dirty="0"/>
              <a:t>Antwortoptionen einfügen</a:t>
            </a:r>
          </a:p>
        </p:txBody>
      </p:sp>
      <p:sp>
        <p:nvSpPr>
          <p:cNvPr id="4" name="Inhaltsplatzhalter 3" descr="Rechter Textblock">
            <a:extLst>
              <a:ext uri="{FF2B5EF4-FFF2-40B4-BE49-F238E27FC236}">
                <a16:creationId xmlns:a16="http://schemas.microsoft.com/office/drawing/2014/main" id="{513EC1B1-C180-CE4B-2FEB-9FB4E9A9F2BC}"/>
              </a:ext>
            </a:extLst>
          </p:cNvPr>
          <p:cNvSpPr>
            <a:spLocks noGrp="1"/>
          </p:cNvSpPr>
          <p:nvPr>
            <p:ph sz="half" idx="2" hasCustomPrompt="1"/>
          </p:nvPr>
        </p:nvSpPr>
        <p:spPr>
          <a:xfrm>
            <a:off x="838200" y="5113706"/>
            <a:ext cx="9540000" cy="1063256"/>
          </a:xfrm>
        </p:spPr>
        <p:txBody>
          <a:bodyPr tIns="0" rIns="0" bIns="0">
            <a:normAutofit/>
          </a:bodyPr>
          <a:lstStyle>
            <a:lvl1pPr marL="0" indent="0">
              <a:buNone/>
              <a:defRPr sz="2200">
                <a:solidFill>
                  <a:srgbClr val="3B515B"/>
                </a:solidFill>
              </a:defRPr>
            </a:lvl1pPr>
          </a:lstStyle>
          <a:p>
            <a:pPr lvl="0"/>
            <a:r>
              <a:rPr lang="de-DE" dirty="0"/>
              <a:t>Lösung</a:t>
            </a:r>
          </a:p>
        </p:txBody>
      </p:sp>
    </p:spTree>
    <p:extLst>
      <p:ext uri="{BB962C8B-B14F-4D97-AF65-F5344CB8AC3E}">
        <p14:creationId xmlns:p14="http://schemas.microsoft.com/office/powerpoint/2010/main" val="3833201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vent Question">
    <p:bg>
      <p:bgPr>
        <a:solidFill>
          <a:schemeClr val="bg1"/>
        </a:solidFill>
        <a:effectLst/>
      </p:bgPr>
    </p:bg>
    <p:spTree>
      <p:nvGrpSpPr>
        <p:cNvPr id="1" name=""/>
        <p:cNvGrpSpPr/>
        <p:nvPr/>
      </p:nvGrpSpPr>
      <p:grpSpPr>
        <a:xfrm>
          <a:off x="0" y="0"/>
          <a:ext cx="0" cy="0"/>
          <a:chOff x="0" y="0"/>
          <a:chExt cx="0" cy="0"/>
        </a:xfrm>
      </p:grpSpPr>
      <p:cxnSp>
        <p:nvCxnSpPr>
          <p:cNvPr id="8" name="Gerader Verbinder 7">
            <a:extLst>
              <a:ext uri="{C183D7F6-B498-43B3-948B-1728B52AA6E4}">
                <adec:decorative xmlns:adec="http://schemas.microsoft.com/office/drawing/2017/decorative" val="1"/>
              </a:ext>
            </a:extLst>
          </p:cNvPr>
          <p:cNvCxnSpPr/>
          <p:nvPr userDrawn="1"/>
        </p:nvCxnSpPr>
        <p:spPr>
          <a:xfrm>
            <a:off x="0" y="1480008"/>
            <a:ext cx="11353800" cy="0"/>
          </a:xfrm>
          <a:prstGeom prst="line">
            <a:avLst/>
          </a:prstGeom>
          <a:ln w="76200">
            <a:solidFill>
              <a:srgbClr val="B2BABD"/>
            </a:solidFill>
          </a:ln>
        </p:spPr>
        <p:style>
          <a:lnRef idx="1">
            <a:schemeClr val="accent1"/>
          </a:lnRef>
          <a:fillRef idx="0">
            <a:schemeClr val="accent1"/>
          </a:fillRef>
          <a:effectRef idx="0">
            <a:schemeClr val="accent1"/>
          </a:effectRef>
          <a:fontRef idx="minor">
            <a:schemeClr val="tx1"/>
          </a:fontRef>
        </p:style>
      </p:cxnSp>
      <p:sp>
        <p:nvSpPr>
          <p:cNvPr id="2" name="Titel 1"/>
          <p:cNvSpPr>
            <a:spLocks noGrp="1"/>
          </p:cNvSpPr>
          <p:nvPr>
            <p:ph type="title"/>
          </p:nvPr>
        </p:nvSpPr>
        <p:spPr>
          <a:xfrm>
            <a:off x="838199" y="292231"/>
            <a:ext cx="9540000" cy="1157142"/>
          </a:xfrm>
        </p:spPr>
        <p:txBody>
          <a:bodyPr lIns="0">
            <a:normAutofit/>
          </a:bodyPr>
          <a:lstStyle>
            <a:lvl1pPr>
              <a:defRPr sz="4800">
                <a:solidFill>
                  <a:srgbClr val="3B515B"/>
                </a:solidFill>
              </a:defRPr>
            </a:lvl1pPr>
          </a:lstStyle>
          <a:p>
            <a:r>
              <a:rPr lang="de-DE" dirty="0"/>
              <a:t>Mastertitelformat bearbeiten</a:t>
            </a:r>
          </a:p>
        </p:txBody>
      </p:sp>
      <p:sp>
        <p:nvSpPr>
          <p:cNvPr id="10" name="Inhaltsplatzhalter 2">
            <a:extLst>
              <a:ext uri="{FF2B5EF4-FFF2-40B4-BE49-F238E27FC236}">
                <a16:creationId xmlns:a16="http://schemas.microsoft.com/office/drawing/2014/main" id="{C724CD33-4C98-2A31-1486-C72776D85A5C}"/>
              </a:ext>
            </a:extLst>
          </p:cNvPr>
          <p:cNvSpPr>
            <a:spLocks noGrp="1"/>
          </p:cNvSpPr>
          <p:nvPr>
            <p:ph idx="1" hasCustomPrompt="1"/>
          </p:nvPr>
        </p:nvSpPr>
        <p:spPr>
          <a:xfrm>
            <a:off x="838199" y="2007648"/>
            <a:ext cx="9540000" cy="4351338"/>
          </a:xfrm>
        </p:spPr>
        <p:txBody>
          <a:bodyPr>
            <a:normAutofit/>
          </a:bodyPr>
          <a:lstStyle>
            <a:lvl1pPr marL="0" indent="0">
              <a:buNone/>
              <a:defRPr sz="2400">
                <a:solidFill>
                  <a:srgbClr val="3B515B"/>
                </a:solidFill>
              </a:defRPr>
            </a:lvl1pPr>
            <a:lvl2pPr>
              <a:defRPr sz="2400">
                <a:solidFill>
                  <a:srgbClr val="3B515B"/>
                </a:solidFill>
              </a:defRPr>
            </a:lvl2pPr>
            <a:lvl3pPr>
              <a:defRPr sz="2400">
                <a:solidFill>
                  <a:srgbClr val="3B515B"/>
                </a:solidFill>
              </a:defRPr>
            </a:lvl3pPr>
            <a:lvl4pPr>
              <a:defRPr sz="2400">
                <a:solidFill>
                  <a:srgbClr val="3B515B"/>
                </a:solidFill>
              </a:defRPr>
            </a:lvl4pPr>
            <a:lvl5pPr>
              <a:defRPr sz="2400">
                <a:solidFill>
                  <a:srgbClr val="3B515B"/>
                </a:solidFill>
              </a:defRPr>
            </a:lvl5pPr>
          </a:lstStyle>
          <a:p>
            <a:pPr lvl="0"/>
            <a:r>
              <a:rPr lang="de-DE" dirty="0"/>
              <a:t>Frage einfügen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36113330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Opinion Question">
    <p:bg>
      <p:bgPr>
        <a:solidFill>
          <a:schemeClr val="bg1"/>
        </a:solidFill>
        <a:effectLst/>
      </p:bgPr>
    </p:bg>
    <p:spTree>
      <p:nvGrpSpPr>
        <p:cNvPr id="1" name=""/>
        <p:cNvGrpSpPr/>
        <p:nvPr/>
      </p:nvGrpSpPr>
      <p:grpSpPr>
        <a:xfrm>
          <a:off x="0" y="0"/>
          <a:ext cx="0" cy="0"/>
          <a:chOff x="0" y="0"/>
          <a:chExt cx="0" cy="0"/>
        </a:xfrm>
      </p:grpSpPr>
      <p:cxnSp>
        <p:nvCxnSpPr>
          <p:cNvPr id="8" name="Gerader Verbinder 7">
            <a:extLst>
              <a:ext uri="{C183D7F6-B498-43B3-948B-1728B52AA6E4}">
                <adec:decorative xmlns:adec="http://schemas.microsoft.com/office/drawing/2017/decorative" val="1"/>
              </a:ext>
            </a:extLst>
          </p:cNvPr>
          <p:cNvCxnSpPr/>
          <p:nvPr userDrawn="1"/>
        </p:nvCxnSpPr>
        <p:spPr>
          <a:xfrm>
            <a:off x="0" y="1480008"/>
            <a:ext cx="11353800" cy="0"/>
          </a:xfrm>
          <a:prstGeom prst="line">
            <a:avLst/>
          </a:prstGeom>
          <a:ln w="76200">
            <a:solidFill>
              <a:srgbClr val="3B515B"/>
            </a:solidFill>
          </a:ln>
        </p:spPr>
        <p:style>
          <a:lnRef idx="1">
            <a:schemeClr val="accent1"/>
          </a:lnRef>
          <a:fillRef idx="0">
            <a:schemeClr val="accent1"/>
          </a:fillRef>
          <a:effectRef idx="0">
            <a:schemeClr val="accent1"/>
          </a:effectRef>
          <a:fontRef idx="minor">
            <a:schemeClr val="tx1"/>
          </a:fontRef>
        </p:style>
      </p:cxnSp>
      <p:sp>
        <p:nvSpPr>
          <p:cNvPr id="2" name="Titel 1"/>
          <p:cNvSpPr>
            <a:spLocks noGrp="1"/>
          </p:cNvSpPr>
          <p:nvPr>
            <p:ph type="title"/>
          </p:nvPr>
        </p:nvSpPr>
        <p:spPr>
          <a:xfrm>
            <a:off x="838199" y="292231"/>
            <a:ext cx="9540000" cy="1157142"/>
          </a:xfrm>
        </p:spPr>
        <p:txBody>
          <a:bodyPr lIns="0">
            <a:normAutofit/>
          </a:bodyPr>
          <a:lstStyle>
            <a:lvl1pPr>
              <a:defRPr sz="4800">
                <a:solidFill>
                  <a:srgbClr val="3B515B"/>
                </a:solidFill>
              </a:defRPr>
            </a:lvl1pPr>
          </a:lstStyle>
          <a:p>
            <a:r>
              <a:rPr lang="de-DE" dirty="0"/>
              <a:t>Mastertitelformat bearbeiten</a:t>
            </a:r>
          </a:p>
        </p:txBody>
      </p:sp>
      <p:sp>
        <p:nvSpPr>
          <p:cNvPr id="10" name="Inhaltsplatzhalter 2">
            <a:extLst>
              <a:ext uri="{FF2B5EF4-FFF2-40B4-BE49-F238E27FC236}">
                <a16:creationId xmlns:a16="http://schemas.microsoft.com/office/drawing/2014/main" id="{C724CD33-4C98-2A31-1486-C72776D85A5C}"/>
              </a:ext>
            </a:extLst>
          </p:cNvPr>
          <p:cNvSpPr>
            <a:spLocks noGrp="1"/>
          </p:cNvSpPr>
          <p:nvPr>
            <p:ph idx="1" hasCustomPrompt="1"/>
          </p:nvPr>
        </p:nvSpPr>
        <p:spPr>
          <a:xfrm>
            <a:off x="838199" y="2007648"/>
            <a:ext cx="9540000" cy="4351338"/>
          </a:xfrm>
        </p:spPr>
        <p:txBody>
          <a:bodyPr>
            <a:normAutofit/>
          </a:bodyPr>
          <a:lstStyle>
            <a:lvl1pPr marL="0" indent="0">
              <a:buNone/>
              <a:defRPr sz="2400">
                <a:solidFill>
                  <a:srgbClr val="3B515B"/>
                </a:solidFill>
              </a:defRPr>
            </a:lvl1pPr>
            <a:lvl2pPr>
              <a:defRPr sz="2400">
                <a:solidFill>
                  <a:srgbClr val="3B515B"/>
                </a:solidFill>
              </a:defRPr>
            </a:lvl2pPr>
            <a:lvl3pPr>
              <a:defRPr sz="2400">
                <a:solidFill>
                  <a:srgbClr val="3B515B"/>
                </a:solidFill>
              </a:defRPr>
            </a:lvl3pPr>
            <a:lvl4pPr>
              <a:defRPr sz="2400">
                <a:solidFill>
                  <a:srgbClr val="3B515B"/>
                </a:solidFill>
              </a:defRPr>
            </a:lvl4pPr>
            <a:lvl5pPr>
              <a:defRPr sz="2400">
                <a:solidFill>
                  <a:srgbClr val="3B515B"/>
                </a:solidFill>
              </a:defRPr>
            </a:lvl5pPr>
          </a:lstStyle>
          <a:p>
            <a:pPr lvl="0"/>
            <a:r>
              <a:rPr lang="de-DE" dirty="0"/>
              <a:t>Frage einfügen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10605014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Last question">
    <p:bg>
      <p:bgPr>
        <a:solidFill>
          <a:schemeClr val="bg1"/>
        </a:solidFill>
        <a:effectLst/>
      </p:bgPr>
    </p:bg>
    <p:spTree>
      <p:nvGrpSpPr>
        <p:cNvPr id="1" name=""/>
        <p:cNvGrpSpPr/>
        <p:nvPr/>
      </p:nvGrpSpPr>
      <p:grpSpPr>
        <a:xfrm>
          <a:off x="0" y="0"/>
          <a:ext cx="0" cy="0"/>
          <a:chOff x="0" y="0"/>
          <a:chExt cx="0" cy="0"/>
        </a:xfrm>
      </p:grpSpPr>
      <p:cxnSp>
        <p:nvCxnSpPr>
          <p:cNvPr id="8" name="Gerader Verbinder 7">
            <a:extLst>
              <a:ext uri="{C183D7F6-B498-43B3-948B-1728B52AA6E4}">
                <adec:decorative xmlns:adec="http://schemas.microsoft.com/office/drawing/2017/decorative" val="1"/>
              </a:ext>
            </a:extLst>
          </p:cNvPr>
          <p:cNvCxnSpPr/>
          <p:nvPr userDrawn="1"/>
        </p:nvCxnSpPr>
        <p:spPr>
          <a:xfrm>
            <a:off x="0" y="1480008"/>
            <a:ext cx="11353800" cy="0"/>
          </a:xfrm>
          <a:prstGeom prst="line">
            <a:avLst/>
          </a:prstGeom>
          <a:ln w="76200">
            <a:solidFill>
              <a:srgbClr val="E2001A"/>
            </a:solidFill>
          </a:ln>
        </p:spPr>
        <p:style>
          <a:lnRef idx="1">
            <a:schemeClr val="accent1"/>
          </a:lnRef>
          <a:fillRef idx="0">
            <a:schemeClr val="accent1"/>
          </a:fillRef>
          <a:effectRef idx="0">
            <a:schemeClr val="accent1"/>
          </a:effectRef>
          <a:fontRef idx="minor">
            <a:schemeClr val="tx1"/>
          </a:fontRef>
        </p:style>
      </p:cxnSp>
      <p:sp>
        <p:nvSpPr>
          <p:cNvPr id="2" name="Titel 1"/>
          <p:cNvSpPr>
            <a:spLocks noGrp="1"/>
          </p:cNvSpPr>
          <p:nvPr>
            <p:ph type="title"/>
          </p:nvPr>
        </p:nvSpPr>
        <p:spPr>
          <a:xfrm>
            <a:off x="838199" y="292231"/>
            <a:ext cx="9540000" cy="1157142"/>
          </a:xfrm>
        </p:spPr>
        <p:txBody>
          <a:bodyPr lIns="0">
            <a:normAutofit/>
          </a:bodyPr>
          <a:lstStyle>
            <a:lvl1pPr>
              <a:defRPr sz="4800">
                <a:solidFill>
                  <a:srgbClr val="3B515B"/>
                </a:solidFill>
              </a:defRPr>
            </a:lvl1pPr>
          </a:lstStyle>
          <a:p>
            <a:r>
              <a:rPr lang="de-DE"/>
              <a:t>Mastertitelformat bearbeiten</a:t>
            </a:r>
            <a:endParaRPr lang="de-DE" dirty="0"/>
          </a:p>
        </p:txBody>
      </p:sp>
      <p:sp>
        <p:nvSpPr>
          <p:cNvPr id="10" name="Inhaltsplatzhalter 2">
            <a:extLst>
              <a:ext uri="{FF2B5EF4-FFF2-40B4-BE49-F238E27FC236}">
                <a16:creationId xmlns:a16="http://schemas.microsoft.com/office/drawing/2014/main" id="{C724CD33-4C98-2A31-1486-C72776D85A5C}"/>
              </a:ext>
            </a:extLst>
          </p:cNvPr>
          <p:cNvSpPr>
            <a:spLocks noGrp="1"/>
          </p:cNvSpPr>
          <p:nvPr>
            <p:ph idx="1" hasCustomPrompt="1"/>
          </p:nvPr>
        </p:nvSpPr>
        <p:spPr>
          <a:xfrm>
            <a:off x="838198" y="2007648"/>
            <a:ext cx="9540000" cy="4351338"/>
          </a:xfrm>
        </p:spPr>
        <p:txBody>
          <a:bodyPr>
            <a:normAutofit/>
          </a:bodyPr>
          <a:lstStyle>
            <a:lvl1pPr marL="0" indent="0">
              <a:buNone/>
              <a:defRPr sz="2400">
                <a:solidFill>
                  <a:srgbClr val="3B515B"/>
                </a:solidFill>
              </a:defRPr>
            </a:lvl1pPr>
            <a:lvl2pPr>
              <a:defRPr sz="2400">
                <a:solidFill>
                  <a:srgbClr val="3B515B"/>
                </a:solidFill>
              </a:defRPr>
            </a:lvl2pPr>
            <a:lvl3pPr>
              <a:defRPr sz="2400">
                <a:solidFill>
                  <a:srgbClr val="3B515B"/>
                </a:solidFill>
              </a:defRPr>
            </a:lvl3pPr>
            <a:lvl4pPr>
              <a:defRPr sz="2400">
                <a:solidFill>
                  <a:srgbClr val="3B515B"/>
                </a:solidFill>
              </a:defRPr>
            </a:lvl4pPr>
            <a:lvl5pPr>
              <a:defRPr sz="2400">
                <a:solidFill>
                  <a:srgbClr val="3B515B"/>
                </a:solidFill>
              </a:defRPr>
            </a:lvl5pPr>
          </a:lstStyle>
          <a:p>
            <a:pPr lvl="0"/>
            <a:r>
              <a:rPr lang="de-DE" dirty="0"/>
              <a:t>Frage einfügen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22948718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0" tIns="45720" rIns="91440" bIns="45720" rtlCol="0" anchor="ctr">
            <a:normAutofit/>
          </a:bodyPr>
          <a:lstStyle/>
          <a:p>
            <a:r>
              <a:rPr lang="de-DE" dirty="0"/>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0" tIns="45720" rIns="91440" bIns="45720" rtlCol="0">
            <a:normAutofit/>
          </a:body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a:extLst>
              <a:ext uri="{C183D7F6-B498-43B3-948B-1728B52AA6E4}">
                <adec:decorative xmlns:adec="http://schemas.microsoft.com/office/drawing/2017/decorative" val="1"/>
              </a:ext>
            </a:extLst>
          </p:cNvPr>
          <p:cNvSpPr>
            <a:spLocks noGrp="1"/>
          </p:cNvSpPr>
          <p:nvPr>
            <p:ph type="dt" sz="half" idx="2"/>
          </p:nvPr>
        </p:nvSpPr>
        <p:spPr>
          <a:xfrm>
            <a:off x="838200" y="6356350"/>
            <a:ext cx="2743200" cy="365125"/>
          </a:xfrm>
          <a:prstGeom prst="rect">
            <a:avLst/>
          </a:prstGeom>
        </p:spPr>
        <p:txBody>
          <a:bodyPr vert="horz" lIns="0" tIns="45720" rIns="91440" bIns="45720" rtlCol="0" anchor="ctr"/>
          <a:lstStyle>
            <a:lvl1pPr algn="l">
              <a:defRPr sz="1200">
                <a:solidFill>
                  <a:schemeClr val="tx1">
                    <a:tint val="75000"/>
                  </a:schemeClr>
                </a:solidFill>
              </a:defRPr>
            </a:lvl1pPr>
          </a:lstStyle>
          <a:p>
            <a:r>
              <a:rPr lang="de-DE" dirty="0"/>
              <a:t>Datum</a:t>
            </a:r>
          </a:p>
        </p:txBody>
      </p:sp>
      <p:sp>
        <p:nvSpPr>
          <p:cNvPr id="5" name="Fußzeilenplatzhalter 4">
            <a:extLst>
              <a:ext uri="{C183D7F6-B498-43B3-948B-1728B52AA6E4}">
                <adec:decorative xmlns:adec="http://schemas.microsoft.com/office/drawing/2017/decorative" val="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dirty="0"/>
              <a:t>Referent*in: Name</a:t>
            </a:r>
          </a:p>
        </p:txBody>
      </p:sp>
      <p:sp>
        <p:nvSpPr>
          <p:cNvPr id="6" name="Foliennummernplatzhalter 5">
            <a:extLst>
              <a:ext uri="{C183D7F6-B498-43B3-948B-1728B52AA6E4}">
                <adec:decorative xmlns:adec="http://schemas.microsoft.com/office/drawing/2017/decorative" val="1"/>
              </a:ext>
            </a:extLst>
          </p:cNvPr>
          <p:cNvSpPr>
            <a:spLocks noGrp="1"/>
          </p:cNvSpPr>
          <p:nvPr>
            <p:ph type="sldNum" sz="quarter" idx="4"/>
          </p:nvPr>
        </p:nvSpPr>
        <p:spPr>
          <a:xfrm>
            <a:off x="8610600" y="6356350"/>
            <a:ext cx="2743200" cy="365125"/>
          </a:xfrm>
          <a:prstGeom prst="rect">
            <a:avLst/>
          </a:prstGeom>
        </p:spPr>
        <p:txBody>
          <a:bodyPr vert="horz" lIns="91440" tIns="45720" rIns="0" bIns="45720" rtlCol="0" anchor="ctr"/>
          <a:lstStyle>
            <a:lvl1pPr algn="r">
              <a:defRPr sz="1200">
                <a:solidFill>
                  <a:schemeClr val="tx1">
                    <a:tint val="75000"/>
                  </a:schemeClr>
                </a:solidFill>
              </a:defRPr>
            </a:lvl1pPr>
          </a:lstStyle>
          <a:p>
            <a:fld id="{B5DB2FA2-B835-4987-BEDA-0EB7137A8746}" type="slidenum">
              <a:rPr lang="de-DE" smtClean="0"/>
              <a:t>‹Nr.›</a:t>
            </a:fld>
            <a:endParaRPr lang="de-DE" dirty="0"/>
          </a:p>
        </p:txBody>
      </p:sp>
    </p:spTree>
    <p:extLst>
      <p:ext uri="{BB962C8B-B14F-4D97-AF65-F5344CB8AC3E}">
        <p14:creationId xmlns:p14="http://schemas.microsoft.com/office/powerpoint/2010/main" val="3319300585"/>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86" r:id="rId3"/>
    <p:sldLayoutId id="2147483700" r:id="rId4"/>
    <p:sldLayoutId id="2147483701" r:id="rId5"/>
    <p:sldLayoutId id="2147483703" r:id="rId6"/>
    <p:sldLayoutId id="2147483704" r:id="rId7"/>
    <p:sldLayoutId id="2147483705" r:id="rId8"/>
    <p:sldLayoutId id="2147483702" r:id="rId9"/>
  </p:sldLayoutIdLst>
  <p:hf hdr="0"/>
  <p:txStyles>
    <p:titleStyle>
      <a:lvl1pPr algn="l" defTabSz="914400" rtl="0" eaLnBrk="1" latinLnBrk="0" hangingPunct="1">
        <a:lnSpc>
          <a:spcPct val="100000"/>
        </a:lnSpc>
        <a:spcBef>
          <a:spcPct val="0"/>
        </a:spcBef>
        <a:buNone/>
        <a:defRPr sz="4400" kern="1200">
          <a:solidFill>
            <a:schemeClr val="tx1"/>
          </a:solidFill>
          <a:latin typeface="+mj-lt"/>
          <a:ea typeface="+mj-ea"/>
          <a:cs typeface="+mj-cs"/>
        </a:defRPr>
      </a:lvl1pPr>
    </p:titleStyle>
    <p:bodyStyle>
      <a:lvl1pPr marL="266700" indent="-2667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29" userDrawn="1">
          <p15:clr>
            <a:srgbClr val="F26B43"/>
          </p15:clr>
        </p15:guide>
        <p15:guide id="2" pos="715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slide" Target="slide7.xml"/><Relationship Id="rId5"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slide" Target="slide7.xml"/><Relationship Id="rId5" Type="http://schemas.openxmlformats.org/officeDocument/2006/relationships/image" Target="../media/image4.png"/></Relationships>
</file>

<file path=ppt/slides/_rels/slide12.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6.xml"/><Relationship Id="rId9"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slide" Target="slide7.xml"/><Relationship Id="rId5"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slide" Target="slide7.xml"/></Relationships>
</file>

<file path=ppt/slides/_rels/slide15.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4.png"/><Relationship Id="rId7" Type="http://schemas.openxmlformats.org/officeDocument/2006/relationships/slide" Target="slide7.xml"/><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slide" Target="slide7.xml"/><Relationship Id="rId5"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6.xml"/><Relationship Id="rId10" Type="http://schemas.openxmlformats.org/officeDocument/2006/relationships/image" Target="../media/image4.png"/><Relationship Id="rId9" Type="http://schemas.openxmlformats.org/officeDocument/2006/relationships/slide" Target="slide7.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6.xml"/><Relationship Id="rId6" Type="http://schemas.openxmlformats.org/officeDocument/2006/relationships/slide" Target="slide7.xml"/><Relationship Id="rId5"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6.xml"/><Relationship Id="rId6" Type="http://schemas.openxmlformats.org/officeDocument/2006/relationships/slide" Target="slide7.xml"/><Relationship Id="rId5"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hyperlink" Target="https://www.hul.uni-hamburg.de/ueber-uns.html" TargetMode="External"/><Relationship Id="rId2" Type="http://schemas.openxmlformats.org/officeDocument/2006/relationships/notesSlide" Target="../notesSlides/notesSlide2.xml"/><Relationship Id="rId1" Type="http://schemas.openxmlformats.org/officeDocument/2006/relationships/slideLayout" Target="../slideLayouts/slideLayout9.xml"/><Relationship Id="rId5" Type="http://schemas.openxmlformats.org/officeDocument/2006/relationships/hyperlink" Target="mailto:susanne.wesner@uni-hamburg.de" TargetMode="External"/><Relationship Id="rId4" Type="http://schemas.openxmlformats.org/officeDocument/2006/relationships/hyperlink" Target="mailto:gunda.mohr@uni-hamburg.de"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6.xml"/><Relationship Id="rId6" Type="http://schemas.openxmlformats.org/officeDocument/2006/relationships/slide" Target="slide7.xml"/><Relationship Id="rId5"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6.xml"/><Relationship Id="rId6" Type="http://schemas.openxmlformats.org/officeDocument/2006/relationships/slide" Target="slide7.xml"/><Relationship Id="rId5"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6.xml"/><Relationship Id="rId6" Type="http://schemas.openxmlformats.org/officeDocument/2006/relationships/slide" Target="slide7.xml"/><Relationship Id="rId5"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6.xml"/><Relationship Id="rId6" Type="http://schemas.openxmlformats.org/officeDocument/2006/relationships/slide" Target="slide7.xml"/><Relationship Id="rId5"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6.xml"/><Relationship Id="rId6" Type="http://schemas.openxmlformats.org/officeDocument/2006/relationships/slide" Target="slide7.xml"/><Relationship Id="rId5" Type="http://schemas.openxmlformats.org/officeDocument/2006/relationships/image" Target="../media/image4.png"/></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6.xml"/><Relationship Id="rId6" Type="http://schemas.openxmlformats.org/officeDocument/2006/relationships/slide" Target="slide7.xml"/><Relationship Id="rId5" Type="http://schemas.openxmlformats.org/officeDocument/2006/relationships/image" Target="../media/image4.png"/></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4.png"/><Relationship Id="rId2" Type="http://schemas.openxmlformats.org/officeDocument/2006/relationships/notesSlide" Target="../notesSlides/notesSlide25.xml"/><Relationship Id="rId1" Type="http://schemas.openxmlformats.org/officeDocument/2006/relationships/slideLayout" Target="../slideLayouts/slideLayout6.xml"/><Relationship Id="rId6" Type="http://schemas.openxmlformats.org/officeDocument/2006/relationships/slide" Target="slide7.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6.xml"/><Relationship Id="rId6" Type="http://schemas.openxmlformats.org/officeDocument/2006/relationships/slide" Target="slide7.xml"/><Relationship Id="rId5" Type="http://schemas.openxmlformats.org/officeDocument/2006/relationships/image" Target="../media/image4.png"/></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7.xml"/><Relationship Id="rId1" Type="http://schemas.openxmlformats.org/officeDocument/2006/relationships/slideLayout" Target="../slideLayouts/slideLayout6.xml"/><Relationship Id="rId6" Type="http://schemas.openxmlformats.org/officeDocument/2006/relationships/slide" Target="slide7.xml"/><Relationship Id="rId5" Type="http://schemas.openxmlformats.org/officeDocument/2006/relationships/image" Target="../media/image4.png"/></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8.xml"/><Relationship Id="rId1" Type="http://schemas.openxmlformats.org/officeDocument/2006/relationships/slideLayout" Target="../slideLayouts/slideLayout9.xml"/><Relationship Id="rId4" Type="http://schemas.openxmlformats.org/officeDocument/2006/relationships/image" Target="../media/image6.sv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slide" Target="slide13.xml"/><Relationship Id="rId13" Type="http://schemas.openxmlformats.org/officeDocument/2006/relationships/slide" Target="slide18.xml"/><Relationship Id="rId18" Type="http://schemas.openxmlformats.org/officeDocument/2006/relationships/slide" Target="slide23.xml"/><Relationship Id="rId26" Type="http://schemas.openxmlformats.org/officeDocument/2006/relationships/image" Target="../media/image3.png"/><Relationship Id="rId3" Type="http://schemas.openxmlformats.org/officeDocument/2006/relationships/slide" Target="slide8.xml"/><Relationship Id="rId21" Type="http://schemas.openxmlformats.org/officeDocument/2006/relationships/slide" Target="slide26.xml"/><Relationship Id="rId7" Type="http://schemas.openxmlformats.org/officeDocument/2006/relationships/slide" Target="slide12.xml"/><Relationship Id="rId12" Type="http://schemas.openxmlformats.org/officeDocument/2006/relationships/slide" Target="slide17.xml"/><Relationship Id="rId17" Type="http://schemas.openxmlformats.org/officeDocument/2006/relationships/slide" Target="slide22.xml"/><Relationship Id="rId25" Type="http://schemas.openxmlformats.org/officeDocument/2006/relationships/image" Target="../media/image2.svg"/><Relationship Id="rId2" Type="http://schemas.openxmlformats.org/officeDocument/2006/relationships/notesSlide" Target="../notesSlides/notesSlide6.xml"/><Relationship Id="rId16" Type="http://schemas.openxmlformats.org/officeDocument/2006/relationships/slide" Target="slide21.xml"/><Relationship Id="rId20" Type="http://schemas.openxmlformats.org/officeDocument/2006/relationships/slide" Target="slide25.xml"/><Relationship Id="rId1" Type="http://schemas.openxmlformats.org/officeDocument/2006/relationships/slideLayout" Target="../slideLayouts/slideLayout3.xml"/><Relationship Id="rId6" Type="http://schemas.openxmlformats.org/officeDocument/2006/relationships/slide" Target="slide11.xml"/><Relationship Id="rId11" Type="http://schemas.openxmlformats.org/officeDocument/2006/relationships/slide" Target="slide16.xml"/><Relationship Id="rId24" Type="http://schemas.openxmlformats.org/officeDocument/2006/relationships/image" Target="../media/image1.png"/><Relationship Id="rId5" Type="http://schemas.openxmlformats.org/officeDocument/2006/relationships/slide" Target="slide10.xml"/><Relationship Id="rId15" Type="http://schemas.openxmlformats.org/officeDocument/2006/relationships/slide" Target="slide20.xml"/><Relationship Id="rId23" Type="http://schemas.openxmlformats.org/officeDocument/2006/relationships/slide" Target="slide28.xml"/><Relationship Id="rId10" Type="http://schemas.openxmlformats.org/officeDocument/2006/relationships/slide" Target="slide15.xml"/><Relationship Id="rId19" Type="http://schemas.openxmlformats.org/officeDocument/2006/relationships/slide" Target="slide24.xml"/><Relationship Id="rId4" Type="http://schemas.openxmlformats.org/officeDocument/2006/relationships/slide" Target="slide9.xml"/><Relationship Id="rId9" Type="http://schemas.openxmlformats.org/officeDocument/2006/relationships/slide" Target="slide14.xml"/><Relationship Id="rId14" Type="http://schemas.openxmlformats.org/officeDocument/2006/relationships/slide" Target="slide19.xml"/><Relationship Id="rId22" Type="http://schemas.openxmlformats.org/officeDocument/2006/relationships/slide" Target="slide27.xml"/><Relationship Id="rId27" Type="http://schemas.openxmlformats.org/officeDocument/2006/relationships/slide" Target="slide29.xml"/></Relationships>
</file>

<file path=ppt/slides/_rels/slide8.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4.png"/><Relationship Id="rId7" Type="http://schemas.openxmlformats.org/officeDocument/2006/relationships/slide" Target="slide7.xml"/><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slide" Target="slide7.xm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F86BC810-F5A7-DA1F-3770-0B761A90DD72}"/>
              </a:ext>
            </a:extLst>
          </p:cNvPr>
          <p:cNvSpPr>
            <a:spLocks noGrp="1"/>
          </p:cNvSpPr>
          <p:nvPr>
            <p:ph type="title"/>
          </p:nvPr>
        </p:nvSpPr>
        <p:spPr/>
        <p:txBody>
          <a:bodyPr/>
          <a:lstStyle/>
          <a:p>
            <a:r>
              <a:rPr lang="de-DE" dirty="0"/>
              <a:t>Worum geht es?</a:t>
            </a:r>
          </a:p>
        </p:txBody>
      </p:sp>
      <p:sp>
        <p:nvSpPr>
          <p:cNvPr id="5" name="Inhaltsplatzhalter 4">
            <a:extLst>
              <a:ext uri="{FF2B5EF4-FFF2-40B4-BE49-F238E27FC236}">
                <a16:creationId xmlns:a16="http://schemas.microsoft.com/office/drawing/2014/main" id="{46B95EE7-3309-15AE-F38C-599A80B9B755}"/>
              </a:ext>
            </a:extLst>
          </p:cNvPr>
          <p:cNvSpPr>
            <a:spLocks noGrp="1"/>
          </p:cNvSpPr>
          <p:nvPr>
            <p:ph idx="1"/>
          </p:nvPr>
        </p:nvSpPr>
        <p:spPr>
          <a:xfrm>
            <a:off x="838197" y="2007648"/>
            <a:ext cx="10497209" cy="4351338"/>
          </a:xfrm>
        </p:spPr>
        <p:txBody>
          <a:bodyPr>
            <a:noAutofit/>
          </a:bodyPr>
          <a:lstStyle/>
          <a:p>
            <a:r>
              <a:rPr lang="de-DE" sz="1800" dirty="0"/>
              <a:t>Das </a:t>
            </a:r>
            <a:r>
              <a:rPr lang="de-DE" sz="1800" b="1" dirty="0">
                <a:highlight>
                  <a:srgbClr val="FFFF00"/>
                </a:highlight>
              </a:rPr>
              <a:t>„[Titel des Spiels einfügen]“</a:t>
            </a:r>
            <a:r>
              <a:rPr lang="de-DE" sz="1800" b="1" dirty="0"/>
              <a:t>-Spiel </a:t>
            </a:r>
            <a:r>
              <a:rPr lang="de-DE" sz="1800" dirty="0"/>
              <a:t>will </a:t>
            </a:r>
            <a:r>
              <a:rPr lang="de-DE" sz="1800" dirty="0">
                <a:highlight>
                  <a:srgbClr val="FFFF00"/>
                </a:highlight>
              </a:rPr>
              <a:t>[Zielgruppe einfügen]</a:t>
            </a:r>
            <a:r>
              <a:rPr lang="de-DE" sz="1800" dirty="0"/>
              <a:t> auf spielerische Art für </a:t>
            </a:r>
            <a:r>
              <a:rPr lang="de-DE" sz="1800" dirty="0">
                <a:highlight>
                  <a:srgbClr val="FFFF00"/>
                </a:highlight>
              </a:rPr>
              <a:t>[Thema einfügen]</a:t>
            </a:r>
            <a:r>
              <a:rPr lang="de-DE" sz="1800" dirty="0"/>
              <a:t> interessieren, sie sensibilisieren und in einen gemeinsamen Austausch darüber bringen. </a:t>
            </a:r>
          </a:p>
          <a:p>
            <a:r>
              <a:rPr lang="de-DE" sz="1800" dirty="0"/>
              <a:t>Außerdem bekommen die Teilnehmenden im Idealfall Lust, sich zu einem späteren Zeitpunkt mit Unterstützung der </a:t>
            </a:r>
            <a:r>
              <a:rPr lang="de-DE" sz="1800" dirty="0">
                <a:highlight>
                  <a:srgbClr val="FFFF00"/>
                </a:highlight>
              </a:rPr>
              <a:t>[ergänzendes Material und Angebote einfügen]</a:t>
            </a:r>
            <a:r>
              <a:rPr lang="de-DE" sz="1800" dirty="0"/>
              <a:t> mit einzelnen Aspekten tiefer und wissenschaftlich fundiert auseinanderzusetzen. </a:t>
            </a:r>
          </a:p>
          <a:p>
            <a:r>
              <a:rPr lang="de-DE" sz="1800" dirty="0"/>
              <a:t>Die Fragen in diesem Spiel sind bewusst so gewählt, dass sie insbesondere </a:t>
            </a:r>
            <a:r>
              <a:rPr lang="de-DE" sz="1800" dirty="0">
                <a:highlight>
                  <a:srgbClr val="FFFF00"/>
                </a:highlight>
              </a:rPr>
              <a:t>[Lehr-Lern-Ziel einfügen]</a:t>
            </a:r>
            <a:r>
              <a:rPr lang="de-DE" sz="1800" dirty="0"/>
              <a:t> fördern.</a:t>
            </a:r>
          </a:p>
        </p:txBody>
      </p:sp>
    </p:spTree>
    <p:extLst>
      <p:ext uri="{BB962C8B-B14F-4D97-AF65-F5344CB8AC3E}">
        <p14:creationId xmlns:p14="http://schemas.microsoft.com/office/powerpoint/2010/main" val="39702171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de-DE" dirty="0"/>
              <a:t>Frage 03</a:t>
            </a:r>
          </a:p>
        </p:txBody>
      </p:sp>
      <p:sp>
        <p:nvSpPr>
          <p:cNvPr id="4" name="Inhaltsplatzhalter 3">
            <a:extLst>
              <a:ext uri="{FF2B5EF4-FFF2-40B4-BE49-F238E27FC236}">
                <a16:creationId xmlns:a16="http://schemas.microsoft.com/office/drawing/2014/main" id="{B70C9635-5FF9-8F29-E02A-C8D7B7DF6662}"/>
              </a:ext>
            </a:extLst>
          </p:cNvPr>
          <p:cNvSpPr>
            <a:spLocks noGrp="1"/>
          </p:cNvSpPr>
          <p:nvPr>
            <p:ph sz="half" idx="1"/>
          </p:nvPr>
        </p:nvSpPr>
        <p:spPr/>
        <p:txBody>
          <a:bodyPr>
            <a:normAutofit/>
          </a:bodyPr>
          <a:lstStyle/>
          <a:p>
            <a:r>
              <a:rPr lang="de-DE" dirty="0">
                <a:highlight>
                  <a:srgbClr val="FFFF00"/>
                </a:highlight>
              </a:rPr>
              <a:t>Frage?</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p:txBody>
      </p:sp>
      <p:sp>
        <p:nvSpPr>
          <p:cNvPr id="5" name="Inhaltsplatzhalter 4">
            <a:extLst>
              <a:ext uri="{FF2B5EF4-FFF2-40B4-BE49-F238E27FC236}">
                <a16:creationId xmlns:a16="http://schemas.microsoft.com/office/drawing/2014/main" id="{26A61269-89BD-1032-70B7-9CF73C14701E}"/>
              </a:ext>
            </a:extLst>
          </p:cNvPr>
          <p:cNvSpPr>
            <a:spLocks noGrp="1"/>
          </p:cNvSpPr>
          <p:nvPr>
            <p:ph sz="half" idx="2"/>
          </p:nvPr>
        </p:nvSpPr>
        <p:spPr/>
        <p:txBody>
          <a:bodyPr/>
          <a:lstStyle/>
          <a:p>
            <a:r>
              <a:rPr lang="de-DE" dirty="0">
                <a:highlight>
                  <a:srgbClr val="FFFF00"/>
                </a:highlight>
              </a:rPr>
              <a:t>Lösung ggf. mit Link zur Quelle der Information</a:t>
            </a:r>
          </a:p>
          <a:p>
            <a:endParaRPr lang="de-DE" dirty="0">
              <a:highlight>
                <a:srgbClr val="FFFF00"/>
              </a:highlight>
            </a:endParaRP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p:sp>
        <p:nvSpPr>
          <p:cNvPr id="6" name="Rechteck 5">
            <a:extLst>
              <a:ext uri="{FF2B5EF4-FFF2-40B4-BE49-F238E27FC236}">
                <a16:creationId xmlns:a16="http://schemas.microsoft.com/office/drawing/2014/main" id="{692C57FF-0F80-E643-E49E-281CF6FBF460}"/>
              </a:ext>
              <a:ext uri="{C183D7F6-B498-43B3-948B-1728B52AA6E4}">
                <adec:decorative xmlns:adec="http://schemas.microsoft.com/office/drawing/2017/decorative" val="1"/>
              </a:ext>
            </a:extLst>
          </p:cNvPr>
          <p:cNvSpPr/>
          <p:nvPr/>
        </p:nvSpPr>
        <p:spPr>
          <a:xfrm>
            <a:off x="838199" y="6033301"/>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400" dirty="0">
                <a:solidFill>
                  <a:srgbClr val="3B515B"/>
                </a:solidFill>
              </a:rPr>
              <a:t>Hier klicken für die Lösung</a:t>
            </a:r>
          </a:p>
        </p:txBody>
      </p:sp>
    </p:spTree>
    <p:extLst>
      <p:ext uri="{BB962C8B-B14F-4D97-AF65-F5344CB8AC3E}">
        <p14:creationId xmlns:p14="http://schemas.microsoft.com/office/powerpoint/2010/main" val="112619009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de-DE" dirty="0"/>
              <a:t>Frage 04</a:t>
            </a:r>
          </a:p>
        </p:txBody>
      </p:sp>
      <p:sp>
        <p:nvSpPr>
          <p:cNvPr id="4" name="Inhaltsplatzhalter 3">
            <a:extLst>
              <a:ext uri="{FF2B5EF4-FFF2-40B4-BE49-F238E27FC236}">
                <a16:creationId xmlns:a16="http://schemas.microsoft.com/office/drawing/2014/main" id="{B057EEBF-F9C8-9AE8-3761-909BFF715AF7}"/>
              </a:ext>
            </a:extLst>
          </p:cNvPr>
          <p:cNvSpPr>
            <a:spLocks noGrp="1"/>
          </p:cNvSpPr>
          <p:nvPr>
            <p:ph sz="half" idx="1"/>
          </p:nvPr>
        </p:nvSpPr>
        <p:spPr/>
        <p:txBody>
          <a:bodyPr>
            <a:normAutofit/>
          </a:bodyPr>
          <a:lstStyle/>
          <a:p>
            <a:r>
              <a:rPr lang="de-DE" dirty="0">
                <a:highlight>
                  <a:srgbClr val="FFFF00"/>
                </a:highlight>
              </a:rPr>
              <a:t>Frage?</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p:txBody>
      </p:sp>
      <p:sp>
        <p:nvSpPr>
          <p:cNvPr id="5" name="Inhaltsplatzhalter 4">
            <a:extLst>
              <a:ext uri="{FF2B5EF4-FFF2-40B4-BE49-F238E27FC236}">
                <a16:creationId xmlns:a16="http://schemas.microsoft.com/office/drawing/2014/main" id="{2E52C69E-3E78-B46E-EC5D-CA202BFB8838}"/>
              </a:ext>
            </a:extLst>
          </p:cNvPr>
          <p:cNvSpPr>
            <a:spLocks noGrp="1"/>
          </p:cNvSpPr>
          <p:nvPr>
            <p:ph sz="half" idx="2"/>
          </p:nvPr>
        </p:nvSpPr>
        <p:spPr/>
        <p:txBody>
          <a:bodyPr>
            <a:normAutofit/>
          </a:bodyPr>
          <a:lstStyle/>
          <a:p>
            <a:r>
              <a:rPr lang="de-DE" dirty="0">
                <a:highlight>
                  <a:srgbClr val="FFFF00"/>
                </a:highlight>
              </a:rPr>
              <a:t>Lösung ggf. mit Link zur Quelle der Information</a:t>
            </a:r>
          </a:p>
          <a:p>
            <a:endParaRPr lang="de-DE" dirty="0">
              <a:highlight>
                <a:srgbClr val="FFFF00"/>
              </a:highlight>
            </a:endParaRP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p:sp>
        <p:nvSpPr>
          <p:cNvPr id="6" name="Rechteck 5">
            <a:extLst>
              <a:ext uri="{FF2B5EF4-FFF2-40B4-BE49-F238E27FC236}">
                <a16:creationId xmlns:a16="http://schemas.microsoft.com/office/drawing/2014/main" id="{E28AD8CA-00CD-0300-6B02-BB5434A69513}"/>
              </a:ext>
              <a:ext uri="{C183D7F6-B498-43B3-948B-1728B52AA6E4}">
                <adec:decorative xmlns:adec="http://schemas.microsoft.com/office/drawing/2017/decorative" val="1"/>
              </a:ext>
            </a:extLst>
          </p:cNvPr>
          <p:cNvSpPr/>
          <p:nvPr/>
        </p:nvSpPr>
        <p:spPr>
          <a:xfrm>
            <a:off x="838199" y="5981339"/>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400" dirty="0">
                <a:solidFill>
                  <a:srgbClr val="3B515B"/>
                </a:solidFill>
              </a:rPr>
              <a:t>Hier klicken für die Lösung</a:t>
            </a:r>
          </a:p>
        </p:txBody>
      </p:sp>
    </p:spTree>
    <p:extLst>
      <p:ext uri="{BB962C8B-B14F-4D97-AF65-F5344CB8AC3E}">
        <p14:creationId xmlns:p14="http://schemas.microsoft.com/office/powerpoint/2010/main" val="286036910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de-DE" dirty="0"/>
              <a:t>Frage 05</a:t>
            </a:r>
          </a:p>
        </p:txBody>
      </p:sp>
      <p:sp>
        <p:nvSpPr>
          <p:cNvPr id="4" name="Inhaltsplatzhalter 3">
            <a:extLst>
              <a:ext uri="{FF2B5EF4-FFF2-40B4-BE49-F238E27FC236}">
                <a16:creationId xmlns:a16="http://schemas.microsoft.com/office/drawing/2014/main" id="{FB72EAE6-01D8-30F2-F9E2-63792F9F9AE2}"/>
              </a:ext>
            </a:extLst>
          </p:cNvPr>
          <p:cNvSpPr>
            <a:spLocks noGrp="1"/>
          </p:cNvSpPr>
          <p:nvPr>
            <p:ph sz="half" idx="1"/>
          </p:nvPr>
        </p:nvSpPr>
        <p:spPr/>
        <p:txBody>
          <a:bodyPr>
            <a:normAutofit/>
          </a:bodyPr>
          <a:lstStyle/>
          <a:p>
            <a:r>
              <a:rPr lang="de-DE" dirty="0">
                <a:highlight>
                  <a:srgbClr val="FFFF00"/>
                </a:highlight>
              </a:rPr>
              <a:t>Frage?</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p:txBody>
      </p:sp>
      <p:sp>
        <p:nvSpPr>
          <p:cNvPr id="5" name="Inhaltsplatzhalter 4">
            <a:extLst>
              <a:ext uri="{FF2B5EF4-FFF2-40B4-BE49-F238E27FC236}">
                <a16:creationId xmlns:a16="http://schemas.microsoft.com/office/drawing/2014/main" id="{A6E00606-9546-4B02-0D49-5348F5E7759A}"/>
              </a:ext>
            </a:extLst>
          </p:cNvPr>
          <p:cNvSpPr>
            <a:spLocks noGrp="1"/>
          </p:cNvSpPr>
          <p:nvPr>
            <p:ph sz="half" idx="2"/>
          </p:nvPr>
        </p:nvSpPr>
        <p:spPr/>
        <p:txBody>
          <a:bodyPr>
            <a:normAutofit/>
          </a:bodyPr>
          <a:lstStyle/>
          <a:p>
            <a:r>
              <a:rPr lang="de-DE" dirty="0">
                <a:highlight>
                  <a:srgbClr val="FFFF00"/>
                </a:highlight>
              </a:rPr>
              <a:t>Lösung ggf. mit Link zur Quelle der Information</a:t>
            </a:r>
          </a:p>
          <a:p>
            <a:endParaRPr lang="de-DE" dirty="0">
              <a:highlight>
                <a:srgbClr val="FFFF00"/>
              </a:highlight>
            </a:endParaRP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8"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9"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p:sp>
        <p:nvSpPr>
          <p:cNvPr id="6" name="Rechteck 5">
            <a:extLst>
              <a:ext uri="{FF2B5EF4-FFF2-40B4-BE49-F238E27FC236}">
                <a16:creationId xmlns:a16="http://schemas.microsoft.com/office/drawing/2014/main" id="{C3D5B20A-E554-30B1-5CB5-240B18794847}"/>
              </a:ext>
              <a:ext uri="{C183D7F6-B498-43B3-948B-1728B52AA6E4}">
                <adec:decorative xmlns:adec="http://schemas.microsoft.com/office/drawing/2017/decorative" val="1"/>
              </a:ext>
            </a:extLst>
          </p:cNvPr>
          <p:cNvSpPr/>
          <p:nvPr/>
        </p:nvSpPr>
        <p:spPr>
          <a:xfrm>
            <a:off x="838199" y="5986541"/>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400" dirty="0">
                <a:solidFill>
                  <a:srgbClr val="3B515B"/>
                </a:solidFill>
              </a:rPr>
              <a:t>Hier klicken für die Lösung</a:t>
            </a:r>
          </a:p>
        </p:txBody>
      </p:sp>
    </p:spTree>
    <p:extLst>
      <p:ext uri="{BB962C8B-B14F-4D97-AF65-F5344CB8AC3E}">
        <p14:creationId xmlns:p14="http://schemas.microsoft.com/office/powerpoint/2010/main" val="81907527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de-DE" dirty="0"/>
              <a:t>Frage 06</a:t>
            </a:r>
          </a:p>
        </p:txBody>
      </p:sp>
      <p:sp>
        <p:nvSpPr>
          <p:cNvPr id="4" name="Inhaltsplatzhalter 3">
            <a:extLst>
              <a:ext uri="{FF2B5EF4-FFF2-40B4-BE49-F238E27FC236}">
                <a16:creationId xmlns:a16="http://schemas.microsoft.com/office/drawing/2014/main" id="{3BEFDE60-D3C1-C05E-C014-67283EC76C9D}"/>
              </a:ext>
            </a:extLst>
          </p:cNvPr>
          <p:cNvSpPr>
            <a:spLocks noGrp="1"/>
          </p:cNvSpPr>
          <p:nvPr>
            <p:ph sz="half" idx="1"/>
          </p:nvPr>
        </p:nvSpPr>
        <p:spPr/>
        <p:txBody>
          <a:bodyPr/>
          <a:lstStyle/>
          <a:p>
            <a:r>
              <a:rPr lang="de-DE" dirty="0">
                <a:highlight>
                  <a:srgbClr val="FFFF00"/>
                </a:highlight>
              </a:rPr>
              <a:t>Frage?</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p:txBody>
      </p:sp>
      <p:sp>
        <p:nvSpPr>
          <p:cNvPr id="5" name="Inhaltsplatzhalter 4">
            <a:extLst>
              <a:ext uri="{FF2B5EF4-FFF2-40B4-BE49-F238E27FC236}">
                <a16:creationId xmlns:a16="http://schemas.microsoft.com/office/drawing/2014/main" id="{AC4137C8-5027-04BF-3334-1A32D4EBDFC3}"/>
              </a:ext>
            </a:extLst>
          </p:cNvPr>
          <p:cNvSpPr>
            <a:spLocks noGrp="1"/>
          </p:cNvSpPr>
          <p:nvPr>
            <p:ph sz="half" idx="2"/>
          </p:nvPr>
        </p:nvSpPr>
        <p:spPr/>
        <p:txBody>
          <a:bodyPr/>
          <a:lstStyle/>
          <a:p>
            <a:r>
              <a:rPr lang="de-DE" dirty="0">
                <a:highlight>
                  <a:srgbClr val="FFFF00"/>
                </a:highlight>
              </a:rPr>
              <a:t>Lösung ggf. mit Link zur Quelle der Information</a:t>
            </a:r>
          </a:p>
          <a:p>
            <a:endParaRPr lang="de-DE" dirty="0">
              <a:highlight>
                <a:srgbClr val="FFFF00"/>
              </a:highlight>
            </a:endParaRP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p:sp>
        <p:nvSpPr>
          <p:cNvPr id="6" name="Rechteck 5">
            <a:extLst>
              <a:ext uri="{FF2B5EF4-FFF2-40B4-BE49-F238E27FC236}">
                <a16:creationId xmlns:a16="http://schemas.microsoft.com/office/drawing/2014/main" id="{CB8BE5E7-9EF6-DCA4-C12C-632DF2774269}"/>
              </a:ext>
              <a:ext uri="{C183D7F6-B498-43B3-948B-1728B52AA6E4}">
                <adec:decorative xmlns:adec="http://schemas.microsoft.com/office/drawing/2017/decorative" val="1"/>
              </a:ext>
            </a:extLst>
          </p:cNvPr>
          <p:cNvSpPr/>
          <p:nvPr/>
        </p:nvSpPr>
        <p:spPr>
          <a:xfrm>
            <a:off x="838199" y="5934584"/>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400" dirty="0">
                <a:solidFill>
                  <a:srgbClr val="3B515B"/>
                </a:solidFill>
              </a:rPr>
              <a:t>Hier klicken für die Lösung</a:t>
            </a:r>
          </a:p>
        </p:txBody>
      </p:sp>
    </p:spTree>
    <p:extLst>
      <p:ext uri="{BB962C8B-B14F-4D97-AF65-F5344CB8AC3E}">
        <p14:creationId xmlns:p14="http://schemas.microsoft.com/office/powerpoint/2010/main" val="68593385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de-DE" dirty="0"/>
              <a:t>Frage 07</a:t>
            </a:r>
          </a:p>
        </p:txBody>
      </p:sp>
      <p:sp>
        <p:nvSpPr>
          <p:cNvPr id="4" name="Inhaltsplatzhalter 3">
            <a:extLst>
              <a:ext uri="{FF2B5EF4-FFF2-40B4-BE49-F238E27FC236}">
                <a16:creationId xmlns:a16="http://schemas.microsoft.com/office/drawing/2014/main" id="{C2B5D370-A220-3359-3050-07CFB3C2344E}"/>
              </a:ext>
            </a:extLst>
          </p:cNvPr>
          <p:cNvSpPr>
            <a:spLocks noGrp="1"/>
          </p:cNvSpPr>
          <p:nvPr>
            <p:ph sz="half" idx="1"/>
          </p:nvPr>
        </p:nvSpPr>
        <p:spPr/>
        <p:txBody>
          <a:bodyPr/>
          <a:lstStyle/>
          <a:p>
            <a:r>
              <a:rPr lang="de-DE" dirty="0">
                <a:highlight>
                  <a:srgbClr val="FFFF00"/>
                </a:highlight>
              </a:rPr>
              <a:t>Frage?</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p:txBody>
      </p:sp>
      <p:sp>
        <p:nvSpPr>
          <p:cNvPr id="5" name="Inhaltsplatzhalter 4">
            <a:extLst>
              <a:ext uri="{FF2B5EF4-FFF2-40B4-BE49-F238E27FC236}">
                <a16:creationId xmlns:a16="http://schemas.microsoft.com/office/drawing/2014/main" id="{9237BC21-42D7-B06B-7E75-F8416582EFF7}"/>
              </a:ext>
            </a:extLst>
          </p:cNvPr>
          <p:cNvSpPr>
            <a:spLocks noGrp="1"/>
          </p:cNvSpPr>
          <p:nvPr>
            <p:ph sz="half" idx="2"/>
          </p:nvPr>
        </p:nvSpPr>
        <p:spPr/>
        <p:txBody>
          <a:bodyPr>
            <a:normAutofit/>
          </a:bodyPr>
          <a:lstStyle/>
          <a:p>
            <a:r>
              <a:rPr lang="de-DE" dirty="0">
                <a:highlight>
                  <a:srgbClr val="FFFF00"/>
                </a:highlight>
              </a:rPr>
              <a:t>Lösung ggf. mit Link zur Quelle der Information</a:t>
            </a:r>
          </a:p>
          <a:p>
            <a:endParaRPr lang="de-DE" dirty="0">
              <a:highlight>
                <a:srgbClr val="FFFF00"/>
              </a:highlight>
            </a:endParaRP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7"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p:sp>
        <p:nvSpPr>
          <p:cNvPr id="6" name="Rechteck 5">
            <a:extLst>
              <a:ext uri="{FF2B5EF4-FFF2-40B4-BE49-F238E27FC236}">
                <a16:creationId xmlns:a16="http://schemas.microsoft.com/office/drawing/2014/main" id="{75215F6D-F036-D031-604F-8E1CE469C607}"/>
              </a:ext>
              <a:ext uri="{C183D7F6-B498-43B3-948B-1728B52AA6E4}">
                <adec:decorative xmlns:adec="http://schemas.microsoft.com/office/drawing/2017/decorative" val="1"/>
              </a:ext>
            </a:extLst>
          </p:cNvPr>
          <p:cNvSpPr/>
          <p:nvPr/>
        </p:nvSpPr>
        <p:spPr>
          <a:xfrm>
            <a:off x="838199" y="6059275"/>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400" dirty="0">
                <a:solidFill>
                  <a:srgbClr val="3B515B"/>
                </a:solidFill>
              </a:rPr>
              <a:t>Hier klicken für die Lösung</a:t>
            </a:r>
          </a:p>
        </p:txBody>
      </p:sp>
    </p:spTree>
    <p:extLst>
      <p:ext uri="{BB962C8B-B14F-4D97-AF65-F5344CB8AC3E}">
        <p14:creationId xmlns:p14="http://schemas.microsoft.com/office/powerpoint/2010/main" val="192357442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de-DE" dirty="0"/>
              <a:t>Frage 08</a:t>
            </a:r>
          </a:p>
        </p:txBody>
      </p:sp>
      <p:sp>
        <p:nvSpPr>
          <p:cNvPr id="5" name="Inhaltsplatzhalter 4">
            <a:extLst>
              <a:ext uri="{FF2B5EF4-FFF2-40B4-BE49-F238E27FC236}">
                <a16:creationId xmlns:a16="http://schemas.microsoft.com/office/drawing/2014/main" id="{37E262F4-68A7-743E-328E-8426685DA6D6}"/>
              </a:ext>
            </a:extLst>
          </p:cNvPr>
          <p:cNvSpPr>
            <a:spLocks noGrp="1"/>
          </p:cNvSpPr>
          <p:nvPr>
            <p:ph sz="half" idx="1"/>
          </p:nvPr>
        </p:nvSpPr>
        <p:spPr/>
        <p:txBody>
          <a:bodyPr>
            <a:normAutofit/>
          </a:bodyPr>
          <a:lstStyle/>
          <a:p>
            <a:r>
              <a:rPr lang="de-DE" dirty="0">
                <a:highlight>
                  <a:srgbClr val="FFFF00"/>
                </a:highlight>
              </a:rPr>
              <a:t>Frage?</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p:txBody>
      </p:sp>
      <p:sp>
        <p:nvSpPr>
          <p:cNvPr id="6" name="Inhaltsplatzhalter 5">
            <a:extLst>
              <a:ext uri="{FF2B5EF4-FFF2-40B4-BE49-F238E27FC236}">
                <a16:creationId xmlns:a16="http://schemas.microsoft.com/office/drawing/2014/main" id="{2BE1B06D-F2BA-DB38-909A-7C38BBB3E84C}"/>
              </a:ext>
            </a:extLst>
          </p:cNvPr>
          <p:cNvSpPr>
            <a:spLocks noGrp="1"/>
          </p:cNvSpPr>
          <p:nvPr>
            <p:ph sz="half" idx="2"/>
          </p:nvPr>
        </p:nvSpPr>
        <p:spPr/>
        <p:txBody>
          <a:bodyPr/>
          <a:lstStyle/>
          <a:p>
            <a:r>
              <a:rPr lang="de-DE" dirty="0">
                <a:highlight>
                  <a:srgbClr val="FFFF00"/>
                </a:highlight>
              </a:rPr>
              <a:t>Lösung ggf. mit Link zur Quelle der Information</a:t>
            </a:r>
          </a:p>
          <a:p>
            <a:endParaRPr lang="de-DE" dirty="0">
              <a:highlight>
                <a:srgbClr val="FFFF00"/>
              </a:highlight>
            </a:endParaRPr>
          </a:p>
          <a:p>
            <a:endParaRPr lang="de-DE" dirty="0"/>
          </a:p>
          <a:p>
            <a:endParaRPr lang="de-DE" dirty="0"/>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7"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p:sp>
        <p:nvSpPr>
          <p:cNvPr id="7" name="Rechteck 6">
            <a:extLst>
              <a:ext uri="{FF2B5EF4-FFF2-40B4-BE49-F238E27FC236}">
                <a16:creationId xmlns:a16="http://schemas.microsoft.com/office/drawing/2014/main" id="{18B8100E-82DD-3223-5BA1-010A4781B666}"/>
              </a:ext>
              <a:ext uri="{C183D7F6-B498-43B3-948B-1728B52AA6E4}">
                <adec:decorative xmlns:adec="http://schemas.microsoft.com/office/drawing/2017/decorative" val="1"/>
              </a:ext>
            </a:extLst>
          </p:cNvPr>
          <p:cNvSpPr/>
          <p:nvPr/>
        </p:nvSpPr>
        <p:spPr>
          <a:xfrm>
            <a:off x="838199" y="6074860"/>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400" dirty="0">
                <a:solidFill>
                  <a:srgbClr val="3B515B"/>
                </a:solidFill>
              </a:rPr>
              <a:t>Hier klicken für die Lösung</a:t>
            </a:r>
          </a:p>
        </p:txBody>
      </p:sp>
    </p:spTree>
    <p:extLst>
      <p:ext uri="{BB962C8B-B14F-4D97-AF65-F5344CB8AC3E}">
        <p14:creationId xmlns:p14="http://schemas.microsoft.com/office/powerpoint/2010/main" val="106435013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hidden"/>
                                      </p:to>
                                    </p:set>
                                  </p:childTnLst>
                                </p:cTn>
                              </p:par>
                            </p:childTnLst>
                          </p:cTn>
                        </p:par>
                      </p:childTnLst>
                    </p:cTn>
                  </p:par>
                </p:childTnLst>
              </p:cTn>
              <p:nextCondLst>
                <p:cond evt="onClick" delay="0">
                  <p:tgtEl>
                    <p:spTgt spid="7"/>
                  </p:tgtEl>
                </p:cond>
              </p:nextCondLst>
            </p:seq>
          </p:childTnLst>
        </p:cTn>
      </p:par>
    </p:tnLst>
    <p:bldLst>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de-DE" dirty="0"/>
              <a:t>Frage 09</a:t>
            </a:r>
          </a:p>
        </p:txBody>
      </p:sp>
      <p:sp>
        <p:nvSpPr>
          <p:cNvPr id="4" name="Inhaltsplatzhalter 3">
            <a:extLst>
              <a:ext uri="{FF2B5EF4-FFF2-40B4-BE49-F238E27FC236}">
                <a16:creationId xmlns:a16="http://schemas.microsoft.com/office/drawing/2014/main" id="{89F939B2-261F-F3F7-25D8-13E965BFE165}"/>
              </a:ext>
            </a:extLst>
          </p:cNvPr>
          <p:cNvSpPr>
            <a:spLocks noGrp="1"/>
          </p:cNvSpPr>
          <p:nvPr>
            <p:ph sz="half" idx="1"/>
          </p:nvPr>
        </p:nvSpPr>
        <p:spPr/>
        <p:txBody>
          <a:bodyPr/>
          <a:lstStyle/>
          <a:p>
            <a:r>
              <a:rPr lang="de-DE" dirty="0">
                <a:highlight>
                  <a:srgbClr val="FFFF00"/>
                </a:highlight>
              </a:rPr>
              <a:t>Frage?</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p:txBody>
      </p:sp>
      <p:sp>
        <p:nvSpPr>
          <p:cNvPr id="5" name="Inhaltsplatzhalter 4">
            <a:extLst>
              <a:ext uri="{FF2B5EF4-FFF2-40B4-BE49-F238E27FC236}">
                <a16:creationId xmlns:a16="http://schemas.microsoft.com/office/drawing/2014/main" id="{06B90348-0636-919F-BFF9-C5C1567021B1}"/>
              </a:ext>
            </a:extLst>
          </p:cNvPr>
          <p:cNvSpPr>
            <a:spLocks noGrp="1"/>
          </p:cNvSpPr>
          <p:nvPr>
            <p:ph sz="half" idx="2"/>
          </p:nvPr>
        </p:nvSpPr>
        <p:spPr/>
        <p:txBody>
          <a:bodyPr/>
          <a:lstStyle/>
          <a:p>
            <a:r>
              <a:rPr lang="de-DE" dirty="0">
                <a:highlight>
                  <a:srgbClr val="FFFF00"/>
                </a:highlight>
              </a:rPr>
              <a:t>Lösung ggf. mit Link zur Quelle der Information</a:t>
            </a:r>
          </a:p>
          <a:p>
            <a:endParaRPr lang="de-DE" dirty="0">
              <a:highlight>
                <a:srgbClr val="FFFF00"/>
              </a:highlight>
            </a:endParaRPr>
          </a:p>
          <a:p>
            <a:endParaRPr lang="de-DE" dirty="0"/>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p:sp>
        <p:nvSpPr>
          <p:cNvPr id="6" name="Rechteck 5">
            <a:extLst>
              <a:ext uri="{FF2B5EF4-FFF2-40B4-BE49-F238E27FC236}">
                <a16:creationId xmlns:a16="http://schemas.microsoft.com/office/drawing/2014/main" id="{4569AE6E-8C1E-D8B1-D584-10040B52D2B5}"/>
              </a:ext>
              <a:ext uri="{C183D7F6-B498-43B3-948B-1728B52AA6E4}">
                <adec:decorative xmlns:adec="http://schemas.microsoft.com/office/drawing/2017/decorative" val="1"/>
              </a:ext>
            </a:extLst>
          </p:cNvPr>
          <p:cNvSpPr/>
          <p:nvPr/>
        </p:nvSpPr>
        <p:spPr>
          <a:xfrm>
            <a:off x="838199" y="5976151"/>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400" dirty="0">
                <a:solidFill>
                  <a:srgbClr val="3B515B"/>
                </a:solidFill>
              </a:rPr>
              <a:t>Hier klicken für die Lösung</a:t>
            </a:r>
          </a:p>
        </p:txBody>
      </p:sp>
    </p:spTree>
    <p:extLst>
      <p:ext uri="{BB962C8B-B14F-4D97-AF65-F5344CB8AC3E}">
        <p14:creationId xmlns:p14="http://schemas.microsoft.com/office/powerpoint/2010/main" val="290491481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de-DE" dirty="0"/>
              <a:t>Frage 10</a:t>
            </a:r>
          </a:p>
        </p:txBody>
      </p:sp>
      <p:sp>
        <p:nvSpPr>
          <p:cNvPr id="4" name="Inhaltsplatzhalter 3">
            <a:extLst>
              <a:ext uri="{FF2B5EF4-FFF2-40B4-BE49-F238E27FC236}">
                <a16:creationId xmlns:a16="http://schemas.microsoft.com/office/drawing/2014/main" id="{2A2103EE-E71A-368C-1775-89593FFF0CE3}"/>
              </a:ext>
            </a:extLst>
          </p:cNvPr>
          <p:cNvSpPr>
            <a:spLocks noGrp="1"/>
          </p:cNvSpPr>
          <p:nvPr>
            <p:ph sz="half" idx="1"/>
          </p:nvPr>
        </p:nvSpPr>
        <p:spPr/>
        <p:txBody>
          <a:bodyPr/>
          <a:lstStyle/>
          <a:p>
            <a:r>
              <a:rPr lang="de-DE" dirty="0">
                <a:highlight>
                  <a:srgbClr val="FFFF00"/>
                </a:highlight>
              </a:rPr>
              <a:t>Frage?</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p:txBody>
      </p:sp>
      <p:sp>
        <p:nvSpPr>
          <p:cNvPr id="5" name="Inhaltsplatzhalter 4">
            <a:extLst>
              <a:ext uri="{FF2B5EF4-FFF2-40B4-BE49-F238E27FC236}">
                <a16:creationId xmlns:a16="http://schemas.microsoft.com/office/drawing/2014/main" id="{35F99F21-F382-2E50-600D-245715AE2B8F}"/>
              </a:ext>
            </a:extLst>
          </p:cNvPr>
          <p:cNvSpPr>
            <a:spLocks noGrp="1"/>
          </p:cNvSpPr>
          <p:nvPr>
            <p:ph sz="half" idx="2"/>
          </p:nvPr>
        </p:nvSpPr>
        <p:spPr/>
        <p:txBody>
          <a:bodyPr>
            <a:normAutofit/>
          </a:bodyPr>
          <a:lstStyle/>
          <a:p>
            <a:r>
              <a:rPr lang="de-DE" dirty="0">
                <a:highlight>
                  <a:srgbClr val="FFFF00"/>
                </a:highlight>
              </a:rPr>
              <a:t>Lösung ggf. mit Link zur Quelle der Information</a:t>
            </a:r>
          </a:p>
          <a:p>
            <a:endParaRPr lang="de-DE" dirty="0">
              <a:highlight>
                <a:srgbClr val="FFFF00"/>
              </a:highlight>
            </a:endParaRP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9"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10"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p:sp>
        <p:nvSpPr>
          <p:cNvPr id="6" name="Rechteck 5">
            <a:extLst>
              <a:ext uri="{FF2B5EF4-FFF2-40B4-BE49-F238E27FC236}">
                <a16:creationId xmlns:a16="http://schemas.microsoft.com/office/drawing/2014/main" id="{BD7957EB-3927-5C54-7581-195278F8DB6C}"/>
              </a:ext>
              <a:ext uri="{C183D7F6-B498-43B3-948B-1728B52AA6E4}">
                <adec:decorative xmlns:adec="http://schemas.microsoft.com/office/drawing/2017/decorative" val="1"/>
              </a:ext>
            </a:extLst>
          </p:cNvPr>
          <p:cNvSpPr/>
          <p:nvPr/>
        </p:nvSpPr>
        <p:spPr>
          <a:xfrm>
            <a:off x="838199" y="5851456"/>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400" dirty="0">
                <a:solidFill>
                  <a:srgbClr val="3B515B"/>
                </a:solidFill>
              </a:rPr>
              <a:t>Hier klicken für die Lösung</a:t>
            </a:r>
          </a:p>
        </p:txBody>
      </p:sp>
    </p:spTree>
    <p:extLst>
      <p:ext uri="{BB962C8B-B14F-4D97-AF65-F5344CB8AC3E}">
        <p14:creationId xmlns:p14="http://schemas.microsoft.com/office/powerpoint/2010/main" val="26610943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de-DE" dirty="0"/>
              <a:t>Frage 11</a:t>
            </a:r>
          </a:p>
        </p:txBody>
      </p:sp>
      <p:sp>
        <p:nvSpPr>
          <p:cNvPr id="4" name="Inhaltsplatzhalter 3">
            <a:extLst>
              <a:ext uri="{FF2B5EF4-FFF2-40B4-BE49-F238E27FC236}">
                <a16:creationId xmlns:a16="http://schemas.microsoft.com/office/drawing/2014/main" id="{190333F3-F620-3B7F-C40B-BA84C2B035F9}"/>
              </a:ext>
            </a:extLst>
          </p:cNvPr>
          <p:cNvSpPr>
            <a:spLocks noGrp="1"/>
          </p:cNvSpPr>
          <p:nvPr>
            <p:ph sz="half" idx="1"/>
          </p:nvPr>
        </p:nvSpPr>
        <p:spPr/>
        <p:txBody>
          <a:bodyPr>
            <a:normAutofit/>
          </a:bodyPr>
          <a:lstStyle/>
          <a:p>
            <a:r>
              <a:rPr lang="de-DE" dirty="0">
                <a:highlight>
                  <a:srgbClr val="FFFF00"/>
                </a:highlight>
              </a:rPr>
              <a:t>Frage?</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p:txBody>
      </p:sp>
      <p:sp>
        <p:nvSpPr>
          <p:cNvPr id="5" name="Inhaltsplatzhalter 4">
            <a:extLst>
              <a:ext uri="{FF2B5EF4-FFF2-40B4-BE49-F238E27FC236}">
                <a16:creationId xmlns:a16="http://schemas.microsoft.com/office/drawing/2014/main" id="{F4C21AD2-A73B-F330-1E44-88DEFEF37786}"/>
              </a:ext>
            </a:extLst>
          </p:cNvPr>
          <p:cNvSpPr>
            <a:spLocks noGrp="1"/>
          </p:cNvSpPr>
          <p:nvPr>
            <p:ph sz="half" idx="2"/>
          </p:nvPr>
        </p:nvSpPr>
        <p:spPr/>
        <p:txBody>
          <a:bodyPr/>
          <a:lstStyle/>
          <a:p>
            <a:r>
              <a:rPr lang="de-DE" dirty="0">
                <a:highlight>
                  <a:srgbClr val="FFFF00"/>
                </a:highlight>
              </a:rPr>
              <a:t>Lösung ggf. mit Link zur Quelle der Information</a:t>
            </a:r>
          </a:p>
          <a:p>
            <a:endParaRPr lang="de-DE" dirty="0">
              <a:highlight>
                <a:srgbClr val="FFFF00"/>
              </a:highlight>
            </a:endParaRP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p:sp>
        <p:nvSpPr>
          <p:cNvPr id="6" name="Rechteck 5">
            <a:extLst>
              <a:ext uri="{FF2B5EF4-FFF2-40B4-BE49-F238E27FC236}">
                <a16:creationId xmlns:a16="http://schemas.microsoft.com/office/drawing/2014/main" id="{3BB7331C-BCF0-5C6F-F01B-08F8A2082AED}"/>
              </a:ext>
              <a:ext uri="{C183D7F6-B498-43B3-948B-1728B52AA6E4}">
                <adec:decorative xmlns:adec="http://schemas.microsoft.com/office/drawing/2017/decorative" val="1"/>
              </a:ext>
            </a:extLst>
          </p:cNvPr>
          <p:cNvSpPr/>
          <p:nvPr/>
        </p:nvSpPr>
        <p:spPr>
          <a:xfrm>
            <a:off x="838199" y="5960561"/>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400" dirty="0">
                <a:solidFill>
                  <a:srgbClr val="3B515B"/>
                </a:solidFill>
              </a:rPr>
              <a:t>Hier klicken für die Lösung</a:t>
            </a:r>
          </a:p>
        </p:txBody>
      </p:sp>
    </p:spTree>
    <p:extLst>
      <p:ext uri="{BB962C8B-B14F-4D97-AF65-F5344CB8AC3E}">
        <p14:creationId xmlns:p14="http://schemas.microsoft.com/office/powerpoint/2010/main" val="4154057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de-DE" dirty="0"/>
              <a:t>Frage 12</a:t>
            </a:r>
          </a:p>
        </p:txBody>
      </p:sp>
      <p:sp>
        <p:nvSpPr>
          <p:cNvPr id="4" name="Inhaltsplatzhalter 3">
            <a:extLst>
              <a:ext uri="{FF2B5EF4-FFF2-40B4-BE49-F238E27FC236}">
                <a16:creationId xmlns:a16="http://schemas.microsoft.com/office/drawing/2014/main" id="{E11C33FC-D795-E38C-8C81-DCC4CEA963AD}"/>
              </a:ext>
            </a:extLst>
          </p:cNvPr>
          <p:cNvSpPr>
            <a:spLocks noGrp="1"/>
          </p:cNvSpPr>
          <p:nvPr>
            <p:ph sz="half" idx="1"/>
          </p:nvPr>
        </p:nvSpPr>
        <p:spPr/>
        <p:txBody>
          <a:bodyPr/>
          <a:lstStyle/>
          <a:p>
            <a:r>
              <a:rPr lang="de-DE" dirty="0">
                <a:highlight>
                  <a:srgbClr val="FFFF00"/>
                </a:highlight>
              </a:rPr>
              <a:t>Frage?</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p:txBody>
      </p:sp>
      <p:sp>
        <p:nvSpPr>
          <p:cNvPr id="5" name="Inhaltsplatzhalter 4">
            <a:extLst>
              <a:ext uri="{FF2B5EF4-FFF2-40B4-BE49-F238E27FC236}">
                <a16:creationId xmlns:a16="http://schemas.microsoft.com/office/drawing/2014/main" id="{5AB3C82D-BA0B-4F8D-1E57-30DC09D5D71E}"/>
              </a:ext>
            </a:extLst>
          </p:cNvPr>
          <p:cNvSpPr>
            <a:spLocks noGrp="1"/>
          </p:cNvSpPr>
          <p:nvPr>
            <p:ph sz="half" idx="2"/>
          </p:nvPr>
        </p:nvSpPr>
        <p:spPr/>
        <p:txBody>
          <a:bodyPr/>
          <a:lstStyle/>
          <a:p>
            <a:r>
              <a:rPr lang="de-DE" dirty="0">
                <a:highlight>
                  <a:srgbClr val="FFFF00"/>
                </a:highlight>
              </a:rPr>
              <a:t>Lösung ggf. mit Link zur Quelle der Information</a:t>
            </a:r>
          </a:p>
          <a:p>
            <a:endParaRPr lang="de-DE" dirty="0">
              <a:highlight>
                <a:srgbClr val="FFFF00"/>
              </a:highlight>
            </a:endParaRP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p:sp>
        <p:nvSpPr>
          <p:cNvPr id="6" name="Rechteck 5">
            <a:extLst>
              <a:ext uri="{FF2B5EF4-FFF2-40B4-BE49-F238E27FC236}">
                <a16:creationId xmlns:a16="http://schemas.microsoft.com/office/drawing/2014/main" id="{5D9D5D2C-AF89-5E56-78AD-9E6C72DE6877}"/>
              </a:ext>
              <a:ext uri="{C183D7F6-B498-43B3-948B-1728B52AA6E4}">
                <adec:decorative xmlns:adec="http://schemas.microsoft.com/office/drawing/2017/decorative" val="1"/>
              </a:ext>
            </a:extLst>
          </p:cNvPr>
          <p:cNvSpPr/>
          <p:nvPr/>
        </p:nvSpPr>
        <p:spPr>
          <a:xfrm>
            <a:off x="838199" y="5924196"/>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400" dirty="0">
                <a:solidFill>
                  <a:srgbClr val="3B515B"/>
                </a:solidFill>
              </a:rPr>
              <a:t>Hier klicken für die Lösung</a:t>
            </a:r>
          </a:p>
        </p:txBody>
      </p:sp>
    </p:spTree>
    <p:extLst>
      <p:ext uri="{BB962C8B-B14F-4D97-AF65-F5344CB8AC3E}">
        <p14:creationId xmlns:p14="http://schemas.microsoft.com/office/powerpoint/2010/main" val="235161543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DE348DB-C714-FFB1-9BB9-2664A432C622}"/>
              </a:ext>
            </a:extLst>
          </p:cNvPr>
          <p:cNvSpPr>
            <a:spLocks noGrp="1"/>
          </p:cNvSpPr>
          <p:nvPr>
            <p:ph type="title"/>
          </p:nvPr>
        </p:nvSpPr>
        <p:spPr/>
        <p:txBody>
          <a:bodyPr/>
          <a:lstStyle/>
          <a:p>
            <a:r>
              <a:rPr lang="de-DE" dirty="0"/>
              <a:t>Hinweise zum Spiel</a:t>
            </a:r>
          </a:p>
        </p:txBody>
      </p:sp>
      <p:sp>
        <p:nvSpPr>
          <p:cNvPr id="3" name="Inhaltsplatzhalter 2">
            <a:extLst>
              <a:ext uri="{FF2B5EF4-FFF2-40B4-BE49-F238E27FC236}">
                <a16:creationId xmlns:a16="http://schemas.microsoft.com/office/drawing/2014/main" id="{65129B8D-8FC1-43C6-E332-D0F9E8ED8768}"/>
              </a:ext>
            </a:extLst>
          </p:cNvPr>
          <p:cNvSpPr>
            <a:spLocks noGrp="1"/>
          </p:cNvSpPr>
          <p:nvPr>
            <p:ph idx="1"/>
          </p:nvPr>
        </p:nvSpPr>
        <p:spPr>
          <a:xfrm>
            <a:off x="838197" y="1831794"/>
            <a:ext cx="10502465" cy="4351338"/>
          </a:xfrm>
        </p:spPr>
        <p:txBody>
          <a:bodyPr>
            <a:noAutofit/>
          </a:bodyPr>
          <a:lstStyle/>
          <a:p>
            <a:pPr>
              <a:spcBef>
                <a:spcPts val="600"/>
              </a:spcBef>
            </a:pPr>
            <a:r>
              <a:rPr lang="de-DE" sz="1200" dirty="0"/>
              <a:t>Die ursprüngliche Spielidee entstammt dem Spiel „Diversity – Gemeinsam Vielfalt gestalten“, welches von DB Schenker (Schweden), der Deutschen Bahn AG und der Charta der Vielfalt e. V. entwickelt wurde und für die Sensibilisierung von Beschäftigten in Unternehmen gedacht ist.</a:t>
            </a:r>
          </a:p>
          <a:p>
            <a:pPr>
              <a:spcBef>
                <a:spcPts val="600"/>
              </a:spcBef>
            </a:pPr>
            <a:r>
              <a:rPr lang="de-DE" sz="1200" dirty="0"/>
              <a:t>Im Rahmen des BMBF-finanzierten Universitätskollegs der Universität Hamburg wurde darauf aufbauend „Mensch tausch dich aus“ als Brettspiel entwickelt, das einen ähnlichen Spielablauf hat, aber gezielt Diversität an Hochschulen im Allgemeinen und an der Universität Hamburg im Speziellen thematisiert.</a:t>
            </a:r>
          </a:p>
          <a:p>
            <a:pPr>
              <a:spcBef>
                <a:spcPts val="600"/>
              </a:spcBef>
            </a:pPr>
            <a:r>
              <a:rPr lang="de-DE" sz="1200" dirty="0"/>
              <a:t>Um das Spiel-Prinzip auch auf andere Themenfelder übertragbar zu machen und das Aktualisieren zu erleichtern, wurde das Spiel am Hamburger Zentrum für Universitäres Lehren und Lernen (HUL) der Universität Hamburg (UHH) auf PowerPoint übertragen. Hierdurch werden auch die didaktischen Einsatzmöglich-</a:t>
            </a:r>
            <a:r>
              <a:rPr lang="de-DE" sz="1200" dirty="0" err="1"/>
              <a:t>keiten</a:t>
            </a:r>
            <a:r>
              <a:rPr lang="de-DE" sz="1200" dirty="0"/>
              <a:t> noch einmal erweitert (z. B. können so auch Studierende selbst Fragen erstellen).</a:t>
            </a:r>
          </a:p>
          <a:p>
            <a:pPr>
              <a:spcBef>
                <a:spcPts val="600"/>
              </a:spcBef>
            </a:pPr>
            <a:r>
              <a:rPr lang="de-DE" sz="1200" b="1" dirty="0">
                <a:solidFill>
                  <a:srgbClr val="E2001A"/>
                </a:solidFill>
              </a:rPr>
              <a:t>Dies ist eine Sonderversion mit nur einer statt drei Kategorien. Es gibt auch noch eine Version mit drei Kategorien.</a:t>
            </a:r>
          </a:p>
          <a:p>
            <a:pPr>
              <a:spcBef>
                <a:spcPts val="600"/>
              </a:spcBef>
            </a:pPr>
            <a:r>
              <a:rPr lang="de-DE" sz="1200" dirty="0">
                <a:solidFill>
                  <a:srgbClr val="0271BB"/>
                </a:solidFill>
              </a:rPr>
              <a:t>Sie können diese PowerPoint-Datei gern kopieren und </a:t>
            </a:r>
            <a:r>
              <a:rPr lang="de-DE" sz="1200" b="1" dirty="0">
                <a:solidFill>
                  <a:srgbClr val="0271BB"/>
                </a:solidFill>
              </a:rPr>
              <a:t>an Ihre eigenen Bedürfnisse und Themen anpassen</a:t>
            </a:r>
            <a:r>
              <a:rPr lang="de-DE" sz="1200" dirty="0">
                <a:solidFill>
                  <a:srgbClr val="0271BB"/>
                </a:solidFill>
              </a:rPr>
              <a:t>. Bei der Erstellung der Vorlage haben wir so weit wie möglich die Corporate-Design-Vorgaben der UHH beachtet. Sollten Sie die entsprechenden Schriftarten nicht auf Ihrem Endgerät installiert haben, können Sie die Schriftart in PowerPoint im Reiter Entwurf bei „Varianten“ im Dropdown-Menü im Menüpunkt Schriftarten ganz unten bei „Schriftart anpassen“ an auf Ihrem Gerät verfügbare Schriftarten für alle Folien einfach anpassen.</a:t>
            </a:r>
          </a:p>
          <a:p>
            <a:pPr>
              <a:spcBef>
                <a:spcPts val="600"/>
              </a:spcBef>
            </a:pPr>
            <a:r>
              <a:rPr lang="de-DE" sz="1200" dirty="0"/>
              <a:t>Weitere Informationen zum HUL und den Angeboten des HUL finden Sie hier: </a:t>
            </a:r>
            <a:r>
              <a:rPr lang="de-DE" sz="1200" dirty="0">
                <a:solidFill>
                  <a:srgbClr val="0271BB"/>
                </a:solidFill>
                <a:hlinkClick r:id="rId3">
                  <a:extLst>
                    <a:ext uri="{A12FA001-AC4F-418D-AE19-62706E023703}">
                      <ahyp:hlinkClr xmlns:ahyp="http://schemas.microsoft.com/office/drawing/2018/hyperlinkcolor" val="tx"/>
                    </a:ext>
                  </a:extLst>
                </a:hlinkClick>
              </a:rPr>
              <a:t>https://www.hul.uni-hamburg.de/ueber-uns.html</a:t>
            </a:r>
            <a:r>
              <a:rPr lang="de-DE" sz="1200" dirty="0">
                <a:solidFill>
                  <a:srgbClr val="0271BB"/>
                </a:solidFill>
              </a:rPr>
              <a:t> </a:t>
            </a:r>
          </a:p>
          <a:p>
            <a:pPr>
              <a:spcBef>
                <a:spcPts val="600"/>
              </a:spcBef>
            </a:pPr>
            <a:endParaRPr lang="de-DE" sz="1200" b="1" dirty="0"/>
          </a:p>
          <a:p>
            <a:pPr>
              <a:spcBef>
                <a:spcPts val="600"/>
              </a:spcBef>
            </a:pPr>
            <a:r>
              <a:rPr lang="de-DE" sz="1200" b="1" dirty="0"/>
              <a:t>Bei Fragen zum Spiel wenden Sie sich bitte an: </a:t>
            </a:r>
          </a:p>
          <a:p>
            <a:pPr>
              <a:spcBef>
                <a:spcPts val="600"/>
              </a:spcBef>
            </a:pPr>
            <a:r>
              <a:rPr lang="de-DE" sz="1200" b="1" dirty="0">
                <a:solidFill>
                  <a:srgbClr val="0271BB"/>
                </a:solidFill>
              </a:rPr>
              <a:t>PPT-Adaption</a:t>
            </a:r>
            <a:br>
              <a:rPr lang="de-DE" sz="1200" dirty="0"/>
            </a:br>
            <a:r>
              <a:rPr lang="de-DE" sz="1200" dirty="0"/>
              <a:t>Gunda Mohr </a:t>
            </a:r>
            <a:br>
              <a:rPr lang="de-DE" sz="1200" dirty="0"/>
            </a:br>
            <a:r>
              <a:rPr lang="de-DE" sz="1200" dirty="0">
                <a:solidFill>
                  <a:srgbClr val="0271BB"/>
                </a:solidFill>
                <a:hlinkClick r:id="rId4">
                  <a:extLst>
                    <a:ext uri="{A12FA001-AC4F-418D-AE19-62706E023703}">
                      <ahyp:hlinkClr xmlns:ahyp="http://schemas.microsoft.com/office/drawing/2018/hyperlinkcolor" val="tx"/>
                    </a:ext>
                  </a:extLst>
                </a:hlinkClick>
              </a:rPr>
              <a:t>gunda.mohr@uni-hamburg.de</a:t>
            </a:r>
            <a:endParaRPr lang="de-DE" sz="1200" dirty="0"/>
          </a:p>
          <a:p>
            <a:pPr>
              <a:spcBef>
                <a:spcPts val="600"/>
              </a:spcBef>
            </a:pPr>
            <a:r>
              <a:rPr lang="de-DE" sz="1200" b="1" dirty="0">
                <a:solidFill>
                  <a:srgbClr val="0271BB"/>
                </a:solidFill>
              </a:rPr>
              <a:t>Diversity-Brettspiel</a:t>
            </a:r>
            <a:br>
              <a:rPr lang="de-DE" sz="1200" dirty="0"/>
            </a:br>
            <a:r>
              <a:rPr lang="de-DE" sz="1200" dirty="0"/>
              <a:t>Susanne Wesner </a:t>
            </a:r>
            <a:br>
              <a:rPr lang="de-DE" sz="1200" dirty="0"/>
            </a:br>
            <a:r>
              <a:rPr lang="de-DE" sz="1200" dirty="0">
                <a:solidFill>
                  <a:srgbClr val="0271BB"/>
                </a:solidFill>
                <a:hlinkClick r:id="rId5">
                  <a:extLst>
                    <a:ext uri="{A12FA001-AC4F-418D-AE19-62706E023703}">
                      <ahyp:hlinkClr xmlns:ahyp="http://schemas.microsoft.com/office/drawing/2018/hyperlinkcolor" val="tx"/>
                    </a:ext>
                  </a:extLst>
                </a:hlinkClick>
              </a:rPr>
              <a:t>susanne.wesner@uni-hamburg.de</a:t>
            </a:r>
            <a:endParaRPr lang="de-DE" sz="1200" dirty="0">
              <a:solidFill>
                <a:srgbClr val="0271BB"/>
              </a:solidFill>
            </a:endParaRPr>
          </a:p>
        </p:txBody>
      </p:sp>
      <p:sp>
        <p:nvSpPr>
          <p:cNvPr id="4" name="Rechteck 3">
            <a:extLst>
              <a:ext uri="{FF2B5EF4-FFF2-40B4-BE49-F238E27FC236}">
                <a16:creationId xmlns:a16="http://schemas.microsoft.com/office/drawing/2014/main" id="{CDBC458A-4670-CF8E-1E51-B75E9B9B7134}"/>
              </a:ext>
            </a:extLst>
          </p:cNvPr>
          <p:cNvSpPr/>
          <p:nvPr/>
        </p:nvSpPr>
        <p:spPr>
          <a:xfrm rot="581893">
            <a:off x="8529144" y="499240"/>
            <a:ext cx="3205656" cy="61485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dirty="0"/>
              <a:t>Diese Folie bitte nicht löschen. Danke.</a:t>
            </a:r>
          </a:p>
        </p:txBody>
      </p:sp>
    </p:spTree>
    <p:extLst>
      <p:ext uri="{BB962C8B-B14F-4D97-AF65-F5344CB8AC3E}">
        <p14:creationId xmlns:p14="http://schemas.microsoft.com/office/powerpoint/2010/main" val="12010638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de-DE" dirty="0"/>
              <a:t>Frage 13</a:t>
            </a:r>
          </a:p>
        </p:txBody>
      </p:sp>
      <p:sp>
        <p:nvSpPr>
          <p:cNvPr id="4" name="Inhaltsplatzhalter 3">
            <a:extLst>
              <a:ext uri="{FF2B5EF4-FFF2-40B4-BE49-F238E27FC236}">
                <a16:creationId xmlns:a16="http://schemas.microsoft.com/office/drawing/2014/main" id="{3C00DA40-2C14-2F80-8951-2631EBFB0CB8}"/>
              </a:ext>
            </a:extLst>
          </p:cNvPr>
          <p:cNvSpPr>
            <a:spLocks noGrp="1"/>
          </p:cNvSpPr>
          <p:nvPr>
            <p:ph sz="half" idx="1"/>
          </p:nvPr>
        </p:nvSpPr>
        <p:spPr/>
        <p:txBody>
          <a:bodyPr>
            <a:normAutofit/>
          </a:bodyPr>
          <a:lstStyle/>
          <a:p>
            <a:r>
              <a:rPr lang="de-DE" dirty="0">
                <a:highlight>
                  <a:srgbClr val="FFFF00"/>
                </a:highlight>
              </a:rPr>
              <a:t>Frage?</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p:txBody>
      </p:sp>
      <p:sp>
        <p:nvSpPr>
          <p:cNvPr id="5" name="Inhaltsplatzhalter 4">
            <a:extLst>
              <a:ext uri="{FF2B5EF4-FFF2-40B4-BE49-F238E27FC236}">
                <a16:creationId xmlns:a16="http://schemas.microsoft.com/office/drawing/2014/main" id="{C4E15D92-DC7E-4C7B-993B-C640BF442909}"/>
              </a:ext>
            </a:extLst>
          </p:cNvPr>
          <p:cNvSpPr>
            <a:spLocks noGrp="1"/>
          </p:cNvSpPr>
          <p:nvPr>
            <p:ph sz="half" idx="2"/>
          </p:nvPr>
        </p:nvSpPr>
        <p:spPr/>
        <p:txBody>
          <a:bodyPr>
            <a:normAutofit/>
          </a:bodyPr>
          <a:lstStyle/>
          <a:p>
            <a:r>
              <a:rPr lang="de-DE" dirty="0">
                <a:highlight>
                  <a:srgbClr val="FFFF00"/>
                </a:highlight>
              </a:rPr>
              <a:t>Lösung ggf. mit Link zur Quelle der Information</a:t>
            </a:r>
          </a:p>
          <a:p>
            <a:endParaRPr lang="de-DE" dirty="0">
              <a:highlight>
                <a:srgbClr val="FFFF00"/>
              </a:highlight>
            </a:endParaRP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p:sp>
        <p:nvSpPr>
          <p:cNvPr id="6" name="Rechteck 5">
            <a:extLst>
              <a:ext uri="{FF2B5EF4-FFF2-40B4-BE49-F238E27FC236}">
                <a16:creationId xmlns:a16="http://schemas.microsoft.com/office/drawing/2014/main" id="{2C833A49-A8EE-3E8D-7C66-0F01DF504832}"/>
              </a:ext>
              <a:ext uri="{C183D7F6-B498-43B3-948B-1728B52AA6E4}">
                <adec:decorative xmlns:adec="http://schemas.microsoft.com/office/drawing/2017/decorative" val="1"/>
              </a:ext>
            </a:extLst>
          </p:cNvPr>
          <p:cNvSpPr/>
          <p:nvPr/>
        </p:nvSpPr>
        <p:spPr>
          <a:xfrm>
            <a:off x="838199" y="5955364"/>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400" dirty="0">
                <a:solidFill>
                  <a:srgbClr val="3B515B"/>
                </a:solidFill>
              </a:rPr>
              <a:t>Hier klicken für die Lösung</a:t>
            </a:r>
          </a:p>
        </p:txBody>
      </p:sp>
    </p:spTree>
    <p:extLst>
      <p:ext uri="{BB962C8B-B14F-4D97-AF65-F5344CB8AC3E}">
        <p14:creationId xmlns:p14="http://schemas.microsoft.com/office/powerpoint/2010/main" val="84776925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de-DE" dirty="0"/>
              <a:t>Frage 14</a:t>
            </a:r>
          </a:p>
        </p:txBody>
      </p:sp>
      <p:sp>
        <p:nvSpPr>
          <p:cNvPr id="4" name="Inhaltsplatzhalter 3">
            <a:extLst>
              <a:ext uri="{FF2B5EF4-FFF2-40B4-BE49-F238E27FC236}">
                <a16:creationId xmlns:a16="http://schemas.microsoft.com/office/drawing/2014/main" id="{3782FDD7-3128-DE98-B47C-5C7B74C5C58E}"/>
              </a:ext>
            </a:extLst>
          </p:cNvPr>
          <p:cNvSpPr>
            <a:spLocks noGrp="1"/>
          </p:cNvSpPr>
          <p:nvPr>
            <p:ph sz="half" idx="1"/>
          </p:nvPr>
        </p:nvSpPr>
        <p:spPr/>
        <p:txBody>
          <a:bodyPr/>
          <a:lstStyle/>
          <a:p>
            <a:r>
              <a:rPr lang="de-DE" dirty="0">
                <a:highlight>
                  <a:srgbClr val="FFFF00"/>
                </a:highlight>
              </a:rPr>
              <a:t>Frage?</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p:txBody>
      </p:sp>
      <p:sp>
        <p:nvSpPr>
          <p:cNvPr id="5" name="Inhaltsplatzhalter 4">
            <a:extLst>
              <a:ext uri="{FF2B5EF4-FFF2-40B4-BE49-F238E27FC236}">
                <a16:creationId xmlns:a16="http://schemas.microsoft.com/office/drawing/2014/main" id="{0B829127-CE24-1EF1-787C-EF1DE503FE19}"/>
              </a:ext>
            </a:extLst>
          </p:cNvPr>
          <p:cNvSpPr>
            <a:spLocks noGrp="1"/>
          </p:cNvSpPr>
          <p:nvPr>
            <p:ph sz="half" idx="2"/>
          </p:nvPr>
        </p:nvSpPr>
        <p:spPr/>
        <p:txBody>
          <a:bodyPr/>
          <a:lstStyle/>
          <a:p>
            <a:r>
              <a:rPr lang="de-DE" dirty="0">
                <a:highlight>
                  <a:srgbClr val="FFFF00"/>
                </a:highlight>
              </a:rPr>
              <a:t>Lösung ggf. mit Link zur Quelle der Information</a:t>
            </a:r>
          </a:p>
          <a:p>
            <a:endParaRPr lang="de-DE" dirty="0">
              <a:highlight>
                <a:srgbClr val="FFFF00"/>
              </a:highlight>
            </a:endParaRP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p:sp>
        <p:nvSpPr>
          <p:cNvPr id="6" name="Rechteck 5">
            <a:extLst>
              <a:ext uri="{FF2B5EF4-FFF2-40B4-BE49-F238E27FC236}">
                <a16:creationId xmlns:a16="http://schemas.microsoft.com/office/drawing/2014/main" id="{BE96B6B8-2180-7AC7-1085-AB12745F9D45}"/>
              </a:ext>
              <a:ext uri="{C183D7F6-B498-43B3-948B-1728B52AA6E4}">
                <adec:decorative xmlns:adec="http://schemas.microsoft.com/office/drawing/2017/decorative" val="1"/>
              </a:ext>
            </a:extLst>
          </p:cNvPr>
          <p:cNvSpPr/>
          <p:nvPr/>
        </p:nvSpPr>
        <p:spPr>
          <a:xfrm>
            <a:off x="838199" y="5924196"/>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400" dirty="0">
                <a:solidFill>
                  <a:srgbClr val="3B515B"/>
                </a:solidFill>
              </a:rPr>
              <a:t>Hier klicken für die Lösung</a:t>
            </a:r>
          </a:p>
        </p:txBody>
      </p:sp>
    </p:spTree>
    <p:extLst>
      <p:ext uri="{BB962C8B-B14F-4D97-AF65-F5344CB8AC3E}">
        <p14:creationId xmlns:p14="http://schemas.microsoft.com/office/powerpoint/2010/main" val="262294392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de-DE" dirty="0"/>
              <a:t>Frage 15</a:t>
            </a:r>
          </a:p>
        </p:txBody>
      </p:sp>
      <p:sp>
        <p:nvSpPr>
          <p:cNvPr id="4" name="Inhaltsplatzhalter 3">
            <a:extLst>
              <a:ext uri="{FF2B5EF4-FFF2-40B4-BE49-F238E27FC236}">
                <a16:creationId xmlns:a16="http://schemas.microsoft.com/office/drawing/2014/main" id="{56C36B49-A5C9-F3D6-E969-F03B46EC1592}"/>
              </a:ext>
            </a:extLst>
          </p:cNvPr>
          <p:cNvSpPr>
            <a:spLocks noGrp="1"/>
          </p:cNvSpPr>
          <p:nvPr>
            <p:ph sz="half" idx="1"/>
          </p:nvPr>
        </p:nvSpPr>
        <p:spPr/>
        <p:txBody>
          <a:bodyPr>
            <a:normAutofit/>
          </a:bodyPr>
          <a:lstStyle/>
          <a:p>
            <a:r>
              <a:rPr lang="de-DE" dirty="0">
                <a:highlight>
                  <a:srgbClr val="FFFF00"/>
                </a:highlight>
              </a:rPr>
              <a:t>Frage?</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p:txBody>
      </p:sp>
      <p:sp>
        <p:nvSpPr>
          <p:cNvPr id="5" name="Inhaltsplatzhalter 4">
            <a:extLst>
              <a:ext uri="{FF2B5EF4-FFF2-40B4-BE49-F238E27FC236}">
                <a16:creationId xmlns:a16="http://schemas.microsoft.com/office/drawing/2014/main" id="{975C33D0-C83F-F941-710C-02550CCCCF07}"/>
              </a:ext>
            </a:extLst>
          </p:cNvPr>
          <p:cNvSpPr>
            <a:spLocks noGrp="1"/>
          </p:cNvSpPr>
          <p:nvPr>
            <p:ph sz="half" idx="2"/>
          </p:nvPr>
        </p:nvSpPr>
        <p:spPr/>
        <p:txBody>
          <a:bodyPr/>
          <a:lstStyle/>
          <a:p>
            <a:r>
              <a:rPr lang="de-DE" dirty="0">
                <a:highlight>
                  <a:srgbClr val="FFFF00"/>
                </a:highlight>
              </a:rPr>
              <a:t>Lösung ggf. mit Link zur Quelle der Information</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p:sp>
        <p:nvSpPr>
          <p:cNvPr id="6" name="Rechteck 5">
            <a:extLst>
              <a:ext uri="{FF2B5EF4-FFF2-40B4-BE49-F238E27FC236}">
                <a16:creationId xmlns:a16="http://schemas.microsoft.com/office/drawing/2014/main" id="{A36419C2-8D6F-37FD-7F9D-02387C89D7EB}"/>
              </a:ext>
              <a:ext uri="{C183D7F6-B498-43B3-948B-1728B52AA6E4}">
                <adec:decorative xmlns:adec="http://schemas.microsoft.com/office/drawing/2017/decorative" val="1"/>
              </a:ext>
            </a:extLst>
          </p:cNvPr>
          <p:cNvSpPr/>
          <p:nvPr/>
        </p:nvSpPr>
        <p:spPr>
          <a:xfrm>
            <a:off x="838199" y="5695594"/>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400" dirty="0">
                <a:solidFill>
                  <a:srgbClr val="3B515B"/>
                </a:solidFill>
              </a:rPr>
              <a:t>Hier klicken für die Lösung</a:t>
            </a:r>
          </a:p>
        </p:txBody>
      </p:sp>
    </p:spTree>
    <p:extLst>
      <p:ext uri="{BB962C8B-B14F-4D97-AF65-F5344CB8AC3E}">
        <p14:creationId xmlns:p14="http://schemas.microsoft.com/office/powerpoint/2010/main" val="155031187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de-DE" dirty="0"/>
              <a:t>Frage 16</a:t>
            </a:r>
          </a:p>
        </p:txBody>
      </p:sp>
      <p:sp>
        <p:nvSpPr>
          <p:cNvPr id="4" name="Inhaltsplatzhalter 3">
            <a:extLst>
              <a:ext uri="{FF2B5EF4-FFF2-40B4-BE49-F238E27FC236}">
                <a16:creationId xmlns:a16="http://schemas.microsoft.com/office/drawing/2014/main" id="{878CE35E-109D-3FF8-BD89-F07B3AD2B1B7}"/>
              </a:ext>
            </a:extLst>
          </p:cNvPr>
          <p:cNvSpPr>
            <a:spLocks noGrp="1"/>
          </p:cNvSpPr>
          <p:nvPr>
            <p:ph sz="half" idx="1"/>
          </p:nvPr>
        </p:nvSpPr>
        <p:spPr/>
        <p:txBody>
          <a:bodyPr/>
          <a:lstStyle/>
          <a:p>
            <a:r>
              <a:rPr lang="de-DE" dirty="0">
                <a:highlight>
                  <a:srgbClr val="FFFF00"/>
                </a:highlight>
              </a:rPr>
              <a:t>Frage?</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p:txBody>
      </p:sp>
      <p:sp>
        <p:nvSpPr>
          <p:cNvPr id="5" name="Inhaltsplatzhalter 4">
            <a:extLst>
              <a:ext uri="{FF2B5EF4-FFF2-40B4-BE49-F238E27FC236}">
                <a16:creationId xmlns:a16="http://schemas.microsoft.com/office/drawing/2014/main" id="{F4D64292-C586-DC98-8547-36AA29C523B2}"/>
              </a:ext>
            </a:extLst>
          </p:cNvPr>
          <p:cNvSpPr>
            <a:spLocks noGrp="1"/>
          </p:cNvSpPr>
          <p:nvPr>
            <p:ph sz="half" idx="2"/>
          </p:nvPr>
        </p:nvSpPr>
        <p:spPr/>
        <p:txBody>
          <a:bodyPr>
            <a:normAutofit/>
          </a:bodyPr>
          <a:lstStyle/>
          <a:p>
            <a:r>
              <a:rPr lang="de-DE" dirty="0">
                <a:highlight>
                  <a:srgbClr val="FFFF00"/>
                </a:highlight>
              </a:rPr>
              <a:t>Lösung ggf. mit Link zur Quelle der Information</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p:sp>
        <p:nvSpPr>
          <p:cNvPr id="6" name="Rechteck 5">
            <a:extLst>
              <a:ext uri="{FF2B5EF4-FFF2-40B4-BE49-F238E27FC236}">
                <a16:creationId xmlns:a16="http://schemas.microsoft.com/office/drawing/2014/main" id="{401F3934-064F-11D7-8562-FA66E603B47C}"/>
              </a:ext>
              <a:ext uri="{C183D7F6-B498-43B3-948B-1728B52AA6E4}">
                <adec:decorative xmlns:adec="http://schemas.microsoft.com/office/drawing/2017/decorative" val="1"/>
              </a:ext>
            </a:extLst>
          </p:cNvPr>
          <p:cNvSpPr/>
          <p:nvPr/>
        </p:nvSpPr>
        <p:spPr>
          <a:xfrm>
            <a:off x="838199" y="5908601"/>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400" dirty="0">
                <a:solidFill>
                  <a:srgbClr val="3B515B"/>
                </a:solidFill>
              </a:rPr>
              <a:t>Hier klicken für die Lösung</a:t>
            </a:r>
          </a:p>
        </p:txBody>
      </p:sp>
    </p:spTree>
    <p:extLst>
      <p:ext uri="{BB962C8B-B14F-4D97-AF65-F5344CB8AC3E}">
        <p14:creationId xmlns:p14="http://schemas.microsoft.com/office/powerpoint/2010/main" val="191846167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de-DE" dirty="0"/>
              <a:t>Frage 17</a:t>
            </a:r>
          </a:p>
        </p:txBody>
      </p:sp>
      <p:sp>
        <p:nvSpPr>
          <p:cNvPr id="4" name="Inhaltsplatzhalter 3">
            <a:extLst>
              <a:ext uri="{FF2B5EF4-FFF2-40B4-BE49-F238E27FC236}">
                <a16:creationId xmlns:a16="http://schemas.microsoft.com/office/drawing/2014/main" id="{3FF1F3F2-9853-BDBA-6E61-DE21686D9841}"/>
              </a:ext>
            </a:extLst>
          </p:cNvPr>
          <p:cNvSpPr>
            <a:spLocks noGrp="1"/>
          </p:cNvSpPr>
          <p:nvPr>
            <p:ph sz="half" idx="1"/>
          </p:nvPr>
        </p:nvSpPr>
        <p:spPr/>
        <p:txBody>
          <a:bodyPr/>
          <a:lstStyle/>
          <a:p>
            <a:r>
              <a:rPr lang="de-DE" dirty="0">
                <a:highlight>
                  <a:srgbClr val="FFFF00"/>
                </a:highlight>
              </a:rPr>
              <a:t>Frage?</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p:txBody>
      </p:sp>
      <p:sp>
        <p:nvSpPr>
          <p:cNvPr id="5" name="Inhaltsplatzhalter 4">
            <a:extLst>
              <a:ext uri="{FF2B5EF4-FFF2-40B4-BE49-F238E27FC236}">
                <a16:creationId xmlns:a16="http://schemas.microsoft.com/office/drawing/2014/main" id="{8A2365EE-06D5-3C09-7B4E-0A48C872EA72}"/>
              </a:ext>
            </a:extLst>
          </p:cNvPr>
          <p:cNvSpPr>
            <a:spLocks noGrp="1"/>
          </p:cNvSpPr>
          <p:nvPr>
            <p:ph sz="half" idx="2"/>
          </p:nvPr>
        </p:nvSpPr>
        <p:spPr/>
        <p:txBody>
          <a:bodyPr/>
          <a:lstStyle/>
          <a:p>
            <a:r>
              <a:rPr lang="de-DE" dirty="0">
                <a:highlight>
                  <a:srgbClr val="FFFF00"/>
                </a:highlight>
              </a:rPr>
              <a:t>Lösung ggf. mit Link zur Quelle der Information</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p:sp>
        <p:nvSpPr>
          <p:cNvPr id="6" name="Rechteck 5">
            <a:extLst>
              <a:ext uri="{FF2B5EF4-FFF2-40B4-BE49-F238E27FC236}">
                <a16:creationId xmlns:a16="http://schemas.microsoft.com/office/drawing/2014/main" id="{7CC790BC-05F3-4843-6497-08BC9D240E3D}"/>
              </a:ext>
              <a:ext uri="{C183D7F6-B498-43B3-948B-1728B52AA6E4}">
                <adec:decorative xmlns:adec="http://schemas.microsoft.com/office/drawing/2017/decorative" val="1"/>
              </a:ext>
            </a:extLst>
          </p:cNvPr>
          <p:cNvSpPr/>
          <p:nvPr/>
        </p:nvSpPr>
        <p:spPr>
          <a:xfrm>
            <a:off x="838199" y="5924193"/>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400" dirty="0">
                <a:solidFill>
                  <a:srgbClr val="3B515B"/>
                </a:solidFill>
              </a:rPr>
              <a:t>Hier klicken für die Lösung</a:t>
            </a:r>
          </a:p>
        </p:txBody>
      </p:sp>
    </p:spTree>
    <p:extLst>
      <p:ext uri="{BB962C8B-B14F-4D97-AF65-F5344CB8AC3E}">
        <p14:creationId xmlns:p14="http://schemas.microsoft.com/office/powerpoint/2010/main" val="273086179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de-DE" dirty="0"/>
              <a:t>Frage 18</a:t>
            </a:r>
          </a:p>
        </p:txBody>
      </p:sp>
      <p:sp>
        <p:nvSpPr>
          <p:cNvPr id="4" name="Inhaltsplatzhalter 3">
            <a:extLst>
              <a:ext uri="{FF2B5EF4-FFF2-40B4-BE49-F238E27FC236}">
                <a16:creationId xmlns:a16="http://schemas.microsoft.com/office/drawing/2014/main" id="{5812F414-92D0-15E8-8B72-950DFB2DEAFF}"/>
              </a:ext>
            </a:extLst>
          </p:cNvPr>
          <p:cNvSpPr>
            <a:spLocks noGrp="1"/>
          </p:cNvSpPr>
          <p:nvPr>
            <p:ph sz="half" idx="1"/>
          </p:nvPr>
        </p:nvSpPr>
        <p:spPr/>
        <p:txBody>
          <a:bodyPr/>
          <a:lstStyle/>
          <a:p>
            <a:r>
              <a:rPr lang="de-DE" dirty="0">
                <a:highlight>
                  <a:srgbClr val="FFFF00"/>
                </a:highlight>
              </a:rPr>
              <a:t>Frage?</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p:txBody>
      </p:sp>
      <p:sp>
        <p:nvSpPr>
          <p:cNvPr id="5" name="Inhaltsplatzhalter 4">
            <a:extLst>
              <a:ext uri="{FF2B5EF4-FFF2-40B4-BE49-F238E27FC236}">
                <a16:creationId xmlns:a16="http://schemas.microsoft.com/office/drawing/2014/main" id="{0DEC1FB1-EE7C-B949-0B07-4D6F1187C6F4}"/>
              </a:ext>
            </a:extLst>
          </p:cNvPr>
          <p:cNvSpPr>
            <a:spLocks noGrp="1"/>
          </p:cNvSpPr>
          <p:nvPr>
            <p:ph sz="half" idx="2"/>
          </p:nvPr>
        </p:nvSpPr>
        <p:spPr/>
        <p:txBody>
          <a:bodyPr/>
          <a:lstStyle/>
          <a:p>
            <a:r>
              <a:rPr lang="de-DE" dirty="0">
                <a:highlight>
                  <a:srgbClr val="FFFF00"/>
                </a:highlight>
              </a:rPr>
              <a:t>Lösung ggf. mit Link zur Quelle der Information</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p:sp>
        <p:nvSpPr>
          <p:cNvPr id="6" name="Rechteck 5">
            <a:extLst>
              <a:ext uri="{FF2B5EF4-FFF2-40B4-BE49-F238E27FC236}">
                <a16:creationId xmlns:a16="http://schemas.microsoft.com/office/drawing/2014/main" id="{73F24082-CBEA-E5BE-C4A2-231CDED828BF}"/>
              </a:ext>
              <a:ext uri="{C183D7F6-B498-43B3-948B-1728B52AA6E4}">
                <adec:decorative xmlns:adec="http://schemas.microsoft.com/office/drawing/2017/decorative" val="1"/>
              </a:ext>
            </a:extLst>
          </p:cNvPr>
          <p:cNvSpPr/>
          <p:nvPr/>
        </p:nvSpPr>
        <p:spPr>
          <a:xfrm>
            <a:off x="838199" y="5955358"/>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400" dirty="0">
                <a:solidFill>
                  <a:srgbClr val="3B515B"/>
                </a:solidFill>
              </a:rPr>
              <a:t>Hier klicken für die Lösung</a:t>
            </a:r>
          </a:p>
        </p:txBody>
      </p:sp>
    </p:spTree>
    <p:extLst>
      <p:ext uri="{BB962C8B-B14F-4D97-AF65-F5344CB8AC3E}">
        <p14:creationId xmlns:p14="http://schemas.microsoft.com/office/powerpoint/2010/main" val="250376329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de-DE" dirty="0"/>
              <a:t>Frage 19</a:t>
            </a:r>
          </a:p>
        </p:txBody>
      </p:sp>
      <p:sp>
        <p:nvSpPr>
          <p:cNvPr id="4" name="Inhaltsplatzhalter 3">
            <a:extLst>
              <a:ext uri="{FF2B5EF4-FFF2-40B4-BE49-F238E27FC236}">
                <a16:creationId xmlns:a16="http://schemas.microsoft.com/office/drawing/2014/main" id="{C17B941E-36A0-CA1B-A68F-E318C1D3D04C}"/>
              </a:ext>
            </a:extLst>
          </p:cNvPr>
          <p:cNvSpPr>
            <a:spLocks noGrp="1"/>
          </p:cNvSpPr>
          <p:nvPr>
            <p:ph sz="half" idx="1"/>
          </p:nvPr>
        </p:nvSpPr>
        <p:spPr/>
        <p:txBody>
          <a:bodyPr>
            <a:normAutofit/>
          </a:bodyPr>
          <a:lstStyle/>
          <a:p>
            <a:r>
              <a:rPr lang="de-DE" dirty="0">
                <a:highlight>
                  <a:srgbClr val="FFFF00"/>
                </a:highlight>
              </a:rPr>
              <a:t>Frage?</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p:txBody>
      </p:sp>
      <p:sp>
        <p:nvSpPr>
          <p:cNvPr id="5" name="Inhaltsplatzhalter 4">
            <a:extLst>
              <a:ext uri="{FF2B5EF4-FFF2-40B4-BE49-F238E27FC236}">
                <a16:creationId xmlns:a16="http://schemas.microsoft.com/office/drawing/2014/main" id="{26C9248C-5DC0-E251-A13B-8E9F0250D526}"/>
              </a:ext>
            </a:extLst>
          </p:cNvPr>
          <p:cNvSpPr>
            <a:spLocks noGrp="1"/>
          </p:cNvSpPr>
          <p:nvPr>
            <p:ph sz="half" idx="2"/>
          </p:nvPr>
        </p:nvSpPr>
        <p:spPr/>
        <p:txBody>
          <a:bodyPr>
            <a:normAutofit/>
          </a:bodyPr>
          <a:lstStyle/>
          <a:p>
            <a:r>
              <a:rPr lang="de-DE" dirty="0">
                <a:highlight>
                  <a:srgbClr val="FFFF00"/>
                </a:highlight>
              </a:rPr>
              <a:t>Lösung ggf. mit Link zur Quelle der Information</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7"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p:sp>
        <p:nvSpPr>
          <p:cNvPr id="6" name="Rechteck 5">
            <a:extLst>
              <a:ext uri="{FF2B5EF4-FFF2-40B4-BE49-F238E27FC236}">
                <a16:creationId xmlns:a16="http://schemas.microsoft.com/office/drawing/2014/main" id="{BC9D2AC6-7450-B52A-068B-425F4B27EFFE}"/>
              </a:ext>
              <a:ext uri="{C183D7F6-B498-43B3-948B-1728B52AA6E4}">
                <adec:decorative xmlns:adec="http://schemas.microsoft.com/office/drawing/2017/decorative" val="1"/>
              </a:ext>
            </a:extLst>
          </p:cNvPr>
          <p:cNvSpPr/>
          <p:nvPr/>
        </p:nvSpPr>
        <p:spPr>
          <a:xfrm>
            <a:off x="838199" y="5991732"/>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400" dirty="0">
                <a:solidFill>
                  <a:srgbClr val="3B515B"/>
                </a:solidFill>
              </a:rPr>
              <a:t>Hier klicken für die Lösung</a:t>
            </a:r>
          </a:p>
        </p:txBody>
      </p:sp>
    </p:spTree>
    <p:extLst>
      <p:ext uri="{BB962C8B-B14F-4D97-AF65-F5344CB8AC3E}">
        <p14:creationId xmlns:p14="http://schemas.microsoft.com/office/powerpoint/2010/main" val="185084862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de-DE" dirty="0"/>
              <a:t>Frage 20</a:t>
            </a:r>
          </a:p>
        </p:txBody>
      </p:sp>
      <p:sp>
        <p:nvSpPr>
          <p:cNvPr id="4" name="Inhaltsplatzhalter 3">
            <a:extLst>
              <a:ext uri="{FF2B5EF4-FFF2-40B4-BE49-F238E27FC236}">
                <a16:creationId xmlns:a16="http://schemas.microsoft.com/office/drawing/2014/main" id="{98DED677-065B-1298-5F2C-213035D1A993}"/>
              </a:ext>
            </a:extLst>
          </p:cNvPr>
          <p:cNvSpPr>
            <a:spLocks noGrp="1"/>
          </p:cNvSpPr>
          <p:nvPr>
            <p:ph sz="half" idx="1"/>
          </p:nvPr>
        </p:nvSpPr>
        <p:spPr/>
        <p:txBody>
          <a:bodyPr/>
          <a:lstStyle/>
          <a:p>
            <a:r>
              <a:rPr lang="de-DE" dirty="0">
                <a:highlight>
                  <a:srgbClr val="FFFF00"/>
                </a:highlight>
              </a:rPr>
              <a:t>Frage?</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p:txBody>
      </p:sp>
      <p:sp>
        <p:nvSpPr>
          <p:cNvPr id="5" name="Inhaltsplatzhalter 4">
            <a:extLst>
              <a:ext uri="{FF2B5EF4-FFF2-40B4-BE49-F238E27FC236}">
                <a16:creationId xmlns:a16="http://schemas.microsoft.com/office/drawing/2014/main" id="{11CCA922-7752-E9E6-559E-BBCBBFD9968B}"/>
              </a:ext>
            </a:extLst>
          </p:cNvPr>
          <p:cNvSpPr>
            <a:spLocks noGrp="1"/>
          </p:cNvSpPr>
          <p:nvPr>
            <p:ph sz="half" idx="2"/>
          </p:nvPr>
        </p:nvSpPr>
        <p:spPr/>
        <p:txBody>
          <a:bodyPr/>
          <a:lstStyle/>
          <a:p>
            <a:r>
              <a:rPr lang="de-DE" dirty="0">
                <a:highlight>
                  <a:srgbClr val="FFFF00"/>
                </a:highlight>
              </a:rPr>
              <a:t>Lösung ggf. mit Link zur Quelle der Information</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p:sp>
        <p:nvSpPr>
          <p:cNvPr id="6" name="Rechteck 5">
            <a:extLst>
              <a:ext uri="{FF2B5EF4-FFF2-40B4-BE49-F238E27FC236}">
                <a16:creationId xmlns:a16="http://schemas.microsoft.com/office/drawing/2014/main" id="{FAB9E089-BA77-7AA5-80E1-98D932F38D96}"/>
              </a:ext>
              <a:ext uri="{C183D7F6-B498-43B3-948B-1728B52AA6E4}">
                <adec:decorative xmlns:adec="http://schemas.microsoft.com/office/drawing/2017/decorative" val="1"/>
              </a:ext>
            </a:extLst>
          </p:cNvPr>
          <p:cNvSpPr/>
          <p:nvPr/>
        </p:nvSpPr>
        <p:spPr>
          <a:xfrm>
            <a:off x="838199" y="5970941"/>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400" dirty="0">
                <a:solidFill>
                  <a:srgbClr val="3B515B"/>
                </a:solidFill>
              </a:rPr>
              <a:t>Hier klicken für die Lösung</a:t>
            </a:r>
          </a:p>
        </p:txBody>
      </p:sp>
    </p:spTree>
    <p:extLst>
      <p:ext uri="{BB962C8B-B14F-4D97-AF65-F5344CB8AC3E}">
        <p14:creationId xmlns:p14="http://schemas.microsoft.com/office/powerpoint/2010/main" val="63109798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de-DE" dirty="0"/>
              <a:t>Frage 21</a:t>
            </a:r>
          </a:p>
        </p:txBody>
      </p:sp>
      <p:sp>
        <p:nvSpPr>
          <p:cNvPr id="4" name="Inhaltsplatzhalter 3">
            <a:extLst>
              <a:ext uri="{FF2B5EF4-FFF2-40B4-BE49-F238E27FC236}">
                <a16:creationId xmlns:a16="http://schemas.microsoft.com/office/drawing/2014/main" id="{F7AEF29B-469D-9989-AA68-82CA502E1346}"/>
              </a:ext>
            </a:extLst>
          </p:cNvPr>
          <p:cNvSpPr>
            <a:spLocks noGrp="1"/>
          </p:cNvSpPr>
          <p:nvPr>
            <p:ph sz="half" idx="1"/>
          </p:nvPr>
        </p:nvSpPr>
        <p:spPr/>
        <p:txBody>
          <a:bodyPr>
            <a:normAutofit/>
          </a:bodyPr>
          <a:lstStyle/>
          <a:p>
            <a:r>
              <a:rPr lang="de-DE" dirty="0">
                <a:highlight>
                  <a:srgbClr val="FFFF00"/>
                </a:highlight>
              </a:rPr>
              <a:t>Frage?</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p:txBody>
      </p:sp>
      <p:sp>
        <p:nvSpPr>
          <p:cNvPr id="5" name="Inhaltsplatzhalter 4">
            <a:extLst>
              <a:ext uri="{FF2B5EF4-FFF2-40B4-BE49-F238E27FC236}">
                <a16:creationId xmlns:a16="http://schemas.microsoft.com/office/drawing/2014/main" id="{D4B6141C-B232-7CD4-0EE6-B4866BE18D98}"/>
              </a:ext>
            </a:extLst>
          </p:cNvPr>
          <p:cNvSpPr>
            <a:spLocks noGrp="1"/>
          </p:cNvSpPr>
          <p:nvPr>
            <p:ph sz="half" idx="2"/>
          </p:nvPr>
        </p:nvSpPr>
        <p:spPr/>
        <p:txBody>
          <a:bodyPr/>
          <a:lstStyle/>
          <a:p>
            <a:r>
              <a:rPr lang="de-DE" dirty="0">
                <a:highlight>
                  <a:srgbClr val="FFFF00"/>
                </a:highlight>
              </a:rPr>
              <a:t>Lösung ggf. mit Link zur Quelle der Information</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p:sp>
        <p:nvSpPr>
          <p:cNvPr id="6" name="Rechteck 5">
            <a:extLst>
              <a:ext uri="{FF2B5EF4-FFF2-40B4-BE49-F238E27FC236}">
                <a16:creationId xmlns:a16="http://schemas.microsoft.com/office/drawing/2014/main" id="{41CDF1AF-EF25-6731-20A1-45FB8B375096}"/>
              </a:ext>
              <a:ext uri="{C183D7F6-B498-43B3-948B-1728B52AA6E4}">
                <adec:decorative xmlns:adec="http://schemas.microsoft.com/office/drawing/2017/decorative" val="1"/>
              </a:ext>
            </a:extLst>
          </p:cNvPr>
          <p:cNvSpPr/>
          <p:nvPr/>
        </p:nvSpPr>
        <p:spPr>
          <a:xfrm>
            <a:off x="838199" y="5965751"/>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400" dirty="0">
                <a:solidFill>
                  <a:srgbClr val="3B515B"/>
                </a:solidFill>
              </a:rPr>
              <a:t>Hier klicken für die Lösung</a:t>
            </a:r>
          </a:p>
        </p:txBody>
      </p:sp>
    </p:spTree>
    <p:extLst>
      <p:ext uri="{BB962C8B-B14F-4D97-AF65-F5344CB8AC3E}">
        <p14:creationId xmlns:p14="http://schemas.microsoft.com/office/powerpoint/2010/main" val="220597909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C37E4EB5-7AF2-BBD6-06ED-F7A40A7D3ABF}"/>
              </a:ext>
            </a:extLst>
          </p:cNvPr>
          <p:cNvSpPr>
            <a:spLocks noGrp="1"/>
          </p:cNvSpPr>
          <p:nvPr>
            <p:ph type="title"/>
          </p:nvPr>
        </p:nvSpPr>
        <p:spPr/>
        <p:txBody>
          <a:bodyPr/>
          <a:lstStyle/>
          <a:p>
            <a:r>
              <a:rPr lang="de-DE" dirty="0"/>
              <a:t>Abschlussfrage</a:t>
            </a:r>
          </a:p>
        </p:txBody>
      </p:sp>
      <p:sp>
        <p:nvSpPr>
          <p:cNvPr id="4" name="Inhaltsplatzhalter 3">
            <a:extLst>
              <a:ext uri="{FF2B5EF4-FFF2-40B4-BE49-F238E27FC236}">
                <a16:creationId xmlns:a16="http://schemas.microsoft.com/office/drawing/2014/main" id="{D6F5C18E-8FF8-DEDC-17BA-81457A29EB32}"/>
              </a:ext>
            </a:extLst>
          </p:cNvPr>
          <p:cNvSpPr>
            <a:spLocks noGrp="1"/>
          </p:cNvSpPr>
          <p:nvPr>
            <p:ph idx="1"/>
          </p:nvPr>
        </p:nvSpPr>
        <p:spPr>
          <a:xfrm>
            <a:off x="838197" y="2007648"/>
            <a:ext cx="9695449" cy="4351338"/>
          </a:xfrm>
        </p:spPr>
        <p:txBody>
          <a:bodyPr>
            <a:normAutofit/>
          </a:bodyPr>
          <a:lstStyle/>
          <a:p>
            <a:pPr marL="0" indent="0">
              <a:buNone/>
            </a:pPr>
            <a:r>
              <a:rPr lang="de-DE" dirty="0"/>
              <a:t>Was sind die zwei wichtigsten Erkenntnisse, die Sie aus dem Spiel mitnehmen? Bitte notieren Sie sich diese Erkenntnisse.</a:t>
            </a:r>
          </a:p>
          <a:p>
            <a:pPr marL="0" indent="0">
              <a:buNone/>
            </a:pPr>
            <a:r>
              <a:rPr lang="de-DE" dirty="0"/>
              <a:t>Anschließend … </a:t>
            </a:r>
            <a:br>
              <a:rPr lang="de-DE" dirty="0"/>
            </a:br>
            <a:r>
              <a:rPr lang="de-DE" dirty="0">
                <a:highlight>
                  <a:srgbClr val="FFFF00"/>
                </a:highlight>
              </a:rPr>
              <a:t>[Hier bitte die passende Option aus den Foliennotizen einfügen.]</a:t>
            </a:r>
            <a:br>
              <a:rPr lang="de-DE" dirty="0"/>
            </a:br>
            <a:endParaRPr lang="de-DE" dirty="0"/>
          </a:p>
          <a:p>
            <a:pPr marL="0" indent="0">
              <a:buNone/>
            </a:pPr>
            <a:r>
              <a:rPr lang="de-DE" sz="2400" dirty="0">
                <a:effectLst/>
                <a:latin typeface="TheSans UHH" panose="020B0502050302020203" pitchFamily="34" charset="0"/>
                <a:ea typeface="Calibri" panose="020F0502020204030204" pitchFamily="34" charset="0"/>
                <a:cs typeface="Times New Roman" panose="02020603050405020304" pitchFamily="18" charset="0"/>
              </a:rPr>
              <a:t>Sie möchten mehr zu </a:t>
            </a:r>
            <a:r>
              <a:rPr lang="de-DE" sz="2400" dirty="0">
                <a:effectLst/>
                <a:highlight>
                  <a:srgbClr val="FFFF00"/>
                </a:highlight>
                <a:latin typeface="TheSans UHH" panose="020B0502050302020203" pitchFamily="34" charset="0"/>
                <a:ea typeface="Calibri" panose="020F0502020204030204" pitchFamily="34" charset="0"/>
                <a:cs typeface="Times New Roman" panose="02020603050405020304" pitchFamily="18" charset="0"/>
              </a:rPr>
              <a:t>[Thema einfügen]</a:t>
            </a:r>
            <a:r>
              <a:rPr lang="de-DE" sz="2400" dirty="0">
                <a:effectLst/>
                <a:latin typeface="TheSans UHH" panose="020B0502050302020203" pitchFamily="34" charset="0"/>
                <a:ea typeface="Calibri" panose="020F0502020204030204" pitchFamily="34" charset="0"/>
                <a:cs typeface="Times New Roman" panose="02020603050405020304" pitchFamily="18" charset="0"/>
              </a:rPr>
              <a:t> erfahren? </a:t>
            </a:r>
            <a:br>
              <a:rPr lang="de-DE" sz="2400" dirty="0">
                <a:effectLst/>
                <a:latin typeface="TheSans UHH" panose="020B0502050302020203" pitchFamily="34" charset="0"/>
                <a:ea typeface="Calibri" panose="020F0502020204030204" pitchFamily="34" charset="0"/>
                <a:cs typeface="Times New Roman" panose="02020603050405020304" pitchFamily="18" charset="0"/>
              </a:rPr>
            </a:br>
            <a:r>
              <a:rPr lang="de-DE" dirty="0">
                <a:highlight>
                  <a:srgbClr val="FFFF00"/>
                </a:highlight>
                <a:latin typeface="TheSans UHH" panose="020B0502050302020203" pitchFamily="34" charset="0"/>
                <a:ea typeface="Calibri" panose="020F0502020204030204" pitchFamily="34" charset="0"/>
                <a:cs typeface="Times New Roman" panose="02020603050405020304" pitchFamily="18" charset="0"/>
              </a:rPr>
              <a:t>[Verweis auf weiterführendes Material und andere Angebote einfügen]</a:t>
            </a:r>
            <a:r>
              <a:rPr lang="de-DE" sz="2400" dirty="0">
                <a:effectLst/>
                <a:latin typeface="TheSans UHH" panose="020B0502050302020203" pitchFamily="34" charset="0"/>
                <a:ea typeface="Calibri" panose="020F0502020204030204" pitchFamily="34" charset="0"/>
                <a:cs typeface="Times New Roman" panose="02020603050405020304" pitchFamily="18" charset="0"/>
              </a:rPr>
              <a:t>. </a:t>
            </a:r>
            <a:endParaRPr lang="de-DE" dirty="0"/>
          </a:p>
        </p:txBody>
      </p:sp>
      <p:grpSp>
        <p:nvGrpSpPr>
          <p:cNvPr id="7" name="Gruppieren 6">
            <a:extLst>
              <a:ext uri="{FF2B5EF4-FFF2-40B4-BE49-F238E27FC236}">
                <a16:creationId xmlns:a16="http://schemas.microsoft.com/office/drawing/2014/main" id="{0010FB44-5CD3-14F9-CD48-7D5D8538214B}"/>
              </a:ext>
              <a:ext uri="{C183D7F6-B498-43B3-948B-1728B52AA6E4}">
                <adec:decorative xmlns:adec="http://schemas.microsoft.com/office/drawing/2017/decorative" val="1"/>
              </a:ext>
            </a:extLst>
          </p:cNvPr>
          <p:cNvGrpSpPr/>
          <p:nvPr/>
        </p:nvGrpSpPr>
        <p:grpSpPr>
          <a:xfrm>
            <a:off x="10610850" y="792824"/>
            <a:ext cx="1313095" cy="1313095"/>
            <a:chOff x="8945801" y="5131916"/>
            <a:chExt cx="1313095" cy="1313095"/>
          </a:xfrm>
        </p:grpSpPr>
        <p:sp>
          <p:nvSpPr>
            <p:cNvPr id="8" name="Ellipse 7">
              <a:extLst>
                <a:ext uri="{FF2B5EF4-FFF2-40B4-BE49-F238E27FC236}">
                  <a16:creationId xmlns:a16="http://schemas.microsoft.com/office/drawing/2014/main" id="{72A9346A-67D6-7DD2-A3EA-F5FA58188ED9}"/>
                </a:ext>
              </a:extLst>
            </p:cNvPr>
            <p:cNvSpPr/>
            <p:nvPr/>
          </p:nvSpPr>
          <p:spPr>
            <a:xfrm>
              <a:off x="8945801" y="5131916"/>
              <a:ext cx="1313095" cy="1313095"/>
            </a:xfrm>
            <a:prstGeom prst="ellipse">
              <a:avLst/>
            </a:prstGeom>
            <a:solidFill>
              <a:srgbClr val="E2001A"/>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9" name="Grafik 8" descr="Druckerabdeckung offen mit einfarbiger Füllung">
              <a:extLst>
                <a:ext uri="{FF2B5EF4-FFF2-40B4-BE49-F238E27FC236}">
                  <a16:creationId xmlns:a16="http://schemas.microsoft.com/office/drawing/2014/main" id="{99B06B0B-A446-6EAA-4039-864F808BE2E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145148" y="5331263"/>
              <a:ext cx="914400" cy="914400"/>
            </a:xfrm>
            <a:prstGeom prst="rect">
              <a:avLst/>
            </a:prstGeom>
          </p:spPr>
        </p:pic>
      </p:grpSp>
    </p:spTree>
    <p:extLst>
      <p:ext uri="{BB962C8B-B14F-4D97-AF65-F5344CB8AC3E}">
        <p14:creationId xmlns:p14="http://schemas.microsoft.com/office/powerpoint/2010/main" val="40586839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499F6661-793E-A45E-7835-50E2D1C5B3E0}"/>
              </a:ext>
            </a:extLst>
          </p:cNvPr>
          <p:cNvSpPr>
            <a:spLocks noGrp="1"/>
          </p:cNvSpPr>
          <p:nvPr>
            <p:ph type="title"/>
          </p:nvPr>
        </p:nvSpPr>
        <p:spPr/>
        <p:txBody>
          <a:bodyPr/>
          <a:lstStyle/>
          <a:p>
            <a:r>
              <a:rPr lang="de-DE" dirty="0"/>
              <a:t>Anleitung zum Spiel</a:t>
            </a:r>
          </a:p>
        </p:txBody>
      </p:sp>
      <p:sp>
        <p:nvSpPr>
          <p:cNvPr id="5" name="Inhaltsplatzhalter 4">
            <a:extLst>
              <a:ext uri="{FF2B5EF4-FFF2-40B4-BE49-F238E27FC236}">
                <a16:creationId xmlns:a16="http://schemas.microsoft.com/office/drawing/2014/main" id="{C9C65DBB-B315-4583-66E6-6A993AEDD514}"/>
              </a:ext>
            </a:extLst>
          </p:cNvPr>
          <p:cNvSpPr>
            <a:spLocks noGrp="1"/>
          </p:cNvSpPr>
          <p:nvPr>
            <p:ph idx="1"/>
          </p:nvPr>
        </p:nvSpPr>
        <p:spPr>
          <a:xfrm>
            <a:off x="838198" y="2007648"/>
            <a:ext cx="10502464" cy="4351338"/>
          </a:xfrm>
        </p:spPr>
        <p:txBody>
          <a:bodyPr>
            <a:noAutofit/>
          </a:bodyPr>
          <a:lstStyle/>
          <a:p>
            <a:pPr>
              <a:spcBef>
                <a:spcPts val="600"/>
              </a:spcBef>
            </a:pPr>
            <a:r>
              <a:rPr lang="de-DE" sz="1200" b="1" dirty="0"/>
              <a:t>Ziel des Spiels: </a:t>
            </a:r>
            <a:r>
              <a:rPr lang="de-DE" sz="1200" dirty="0"/>
              <a:t>Das Spiel soll Austausch und Reflexion über ein Thema in einer wertschätzenden Atmosphäre anregen. Es gibt keine </a:t>
            </a:r>
            <a:r>
              <a:rPr lang="de-DE" sz="1200" dirty="0" err="1"/>
              <a:t>Gewinner:innen</a:t>
            </a:r>
            <a:r>
              <a:rPr lang="de-DE" sz="1200" dirty="0"/>
              <a:t> im „klassischen“ Sinn. Am Ende haben alle gewonnen, denn alle haben neue Impulse zum Thema bekommen. </a:t>
            </a:r>
          </a:p>
          <a:p>
            <a:pPr>
              <a:spcBef>
                <a:spcPts val="600"/>
              </a:spcBef>
            </a:pPr>
            <a:r>
              <a:rPr lang="de-DE" sz="1200" b="1" dirty="0"/>
              <a:t>Vorgehen: </a:t>
            </a:r>
            <a:r>
              <a:rPr lang="de-DE" sz="1200" dirty="0"/>
              <a:t>Es kann sinnvoll sein, vorab mit den Teilnehmenden Kommunikationsregeln (siehe Folie 5) zu besprechen. Anschließend können Sie auf der Fragenauswahl-Folie können Sie Ihre Teilnehmenden wählen lassen, welche Frage (Zahl) sie bearbeiten möchten. Per Klick auf die Zahl gelangen Sie zur dazugehörigen Frage. Nach der Beantwortung dieser Frage gelangen Sie per Klick auf die Glühlampe oben rechts wieder zur Auswahlseite, wo Sie gemeinsam die nächste Frage bestimmen können. Alternativ gelangen Sie mit einem Klick auf das rote Icon mit der Tür zur Abschlussfrage. </a:t>
            </a:r>
          </a:p>
          <a:p>
            <a:pPr>
              <a:spcBef>
                <a:spcPts val="600"/>
              </a:spcBef>
            </a:pPr>
            <a:r>
              <a:rPr lang="de-DE" sz="1200" b="1" dirty="0"/>
              <a:t>Anmerkungen zu den Fragenkategorien: </a:t>
            </a:r>
          </a:p>
          <a:p>
            <a:pPr>
              <a:spcBef>
                <a:spcPts val="300"/>
              </a:spcBef>
            </a:pPr>
            <a:r>
              <a:rPr lang="de-DE" sz="1200" b="1" dirty="0">
                <a:solidFill>
                  <a:srgbClr val="0271BB"/>
                </a:solidFill>
              </a:rPr>
              <a:t>Fragen</a:t>
            </a:r>
            <a:r>
              <a:rPr lang="de-DE" sz="1200" dirty="0"/>
              <a:t> – Abhängig von Ihren spezifischen Lehr-Lern-Zielen können Sie hier verschiedene Fragenarten einbauen. Beispielsweise eignen sich Fragen zu unbekannten, überraschenden Fakten gut für den Themeneinstieg und für die Wiederholungen von Inhalten passen klassische Wissensfragen mit Inhalten aus Ihrer Lehrveranstaltung. Die Fragen können eine oder mehrere richtigen Antwortoptionen haben. Die Lösungen werden durch ein Klicken auf den Lösungskasten sichtbar.</a:t>
            </a:r>
          </a:p>
          <a:p>
            <a:pPr>
              <a:spcBef>
                <a:spcPts val="300"/>
              </a:spcBef>
            </a:pPr>
            <a:r>
              <a:rPr lang="de-DE" sz="1200" b="1" dirty="0">
                <a:solidFill>
                  <a:srgbClr val="0271BB"/>
                </a:solidFill>
              </a:rPr>
              <a:t>Abschlussfrage</a:t>
            </a:r>
            <a:r>
              <a:rPr lang="de-DE" sz="1200" dirty="0"/>
              <a:t> (rotes Icon mit Tür) – Mit Hilfe der Abschlussfrage können Sie am Ende noch eine abschließende Reflexion anregen, die den Teilnehmenden bewusst macht, was sie durch das Spiel gelernt haben. Vor dem Spielstart sollten Sie diese Frage an Ihre Veranstaltung anpassen.</a:t>
            </a:r>
          </a:p>
          <a:p>
            <a:pPr>
              <a:spcBef>
                <a:spcPts val="600"/>
              </a:spcBef>
            </a:pPr>
            <a:r>
              <a:rPr lang="de-DE" sz="1200" b="1" dirty="0"/>
              <a:t>Spieldauer und Ende des Spiels: </a:t>
            </a:r>
            <a:r>
              <a:rPr lang="de-DE" sz="1200" dirty="0"/>
              <a:t>Sie können das Spiel so lange spielen, wie Sie möchten. Wir empfehlen, sich mindestens 30 Minuten Zeit zu nehmen und das Spiel mit der Abschlussfrage zu beenden. Gern können Sie vorab gemeinsam eine Spieldauer definieren.</a:t>
            </a:r>
          </a:p>
        </p:txBody>
      </p:sp>
    </p:spTree>
    <p:extLst>
      <p:ext uri="{BB962C8B-B14F-4D97-AF65-F5344CB8AC3E}">
        <p14:creationId xmlns:p14="http://schemas.microsoft.com/office/powerpoint/2010/main" val="17394301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470B06A-847F-7E9A-459E-9DF7ED15ACA7}"/>
              </a:ext>
            </a:extLst>
          </p:cNvPr>
          <p:cNvSpPr>
            <a:spLocks noGrp="1"/>
          </p:cNvSpPr>
          <p:nvPr>
            <p:ph type="title"/>
          </p:nvPr>
        </p:nvSpPr>
        <p:spPr>
          <a:xfrm>
            <a:off x="838198" y="292231"/>
            <a:ext cx="10502463" cy="1157142"/>
          </a:xfrm>
        </p:spPr>
        <p:txBody>
          <a:bodyPr>
            <a:normAutofit fontScale="90000"/>
          </a:bodyPr>
          <a:lstStyle/>
          <a:p>
            <a:pPr>
              <a:lnSpc>
                <a:spcPct val="90000"/>
              </a:lnSpc>
            </a:pPr>
            <a:r>
              <a:rPr lang="de-DE" dirty="0"/>
              <a:t>Beispiele für Spielvarianten &amp; Einsatzmöglichkeiten</a:t>
            </a:r>
          </a:p>
        </p:txBody>
      </p:sp>
      <p:sp>
        <p:nvSpPr>
          <p:cNvPr id="3" name="Inhaltsplatzhalter 2">
            <a:extLst>
              <a:ext uri="{FF2B5EF4-FFF2-40B4-BE49-F238E27FC236}">
                <a16:creationId xmlns:a16="http://schemas.microsoft.com/office/drawing/2014/main" id="{BDBA9B46-DB22-E9F3-5316-F0CD3D155E63}"/>
              </a:ext>
            </a:extLst>
          </p:cNvPr>
          <p:cNvSpPr>
            <a:spLocks noGrp="1"/>
          </p:cNvSpPr>
          <p:nvPr>
            <p:ph idx="1"/>
          </p:nvPr>
        </p:nvSpPr>
        <p:spPr>
          <a:xfrm>
            <a:off x="838198" y="2007648"/>
            <a:ext cx="10502464" cy="4351338"/>
          </a:xfrm>
        </p:spPr>
        <p:txBody>
          <a:bodyPr>
            <a:normAutofit fontScale="92500" lnSpcReduction="10000"/>
          </a:bodyPr>
          <a:lstStyle/>
          <a:p>
            <a:pPr>
              <a:spcBef>
                <a:spcPts val="600"/>
              </a:spcBef>
            </a:pPr>
            <a:r>
              <a:rPr lang="de-DE" sz="1300" b="1" dirty="0"/>
              <a:t>Nutzung im Plenum (vor Ort)</a:t>
            </a:r>
            <a:br>
              <a:rPr lang="de-DE" sz="1300" b="1" dirty="0"/>
            </a:br>
            <a:r>
              <a:rPr lang="de-DE" sz="1300" dirty="0"/>
              <a:t>Im Plenum können Sie die Rückmeldungen zu den Fragen entweder über Hand heben (Wer ist für a, wer für b, …), farbige Abstimmungskarten mit Buchstaben oder anonym über ein Classroom-Response-System wie das Life-Feedback von Particify einholen. Den Austausch und die Diskussion können Sie entweder gemeinsam im Plenum mit einzelnen Meldungen oder in „Murmelgruppen“ mit den </a:t>
            </a:r>
            <a:r>
              <a:rPr lang="de-DE" sz="1300" dirty="0" err="1"/>
              <a:t>Sitznachbar:innen</a:t>
            </a:r>
            <a:r>
              <a:rPr lang="de-DE" sz="1300" dirty="0"/>
              <a:t> gestalten. Natürlich können Sie hier bei Bedarf auch abwechseln oder beides kombinieren, also erst die Murmelgruppen und dann eine Diskussion im Plenum.</a:t>
            </a:r>
          </a:p>
          <a:p>
            <a:pPr>
              <a:spcBef>
                <a:spcPts val="600"/>
              </a:spcBef>
            </a:pPr>
            <a:r>
              <a:rPr lang="de-DE" sz="1300" b="1" dirty="0"/>
              <a:t>Nutzung im Plenum (digital)</a:t>
            </a:r>
            <a:br>
              <a:rPr lang="de-DE" sz="1300" b="1" dirty="0"/>
            </a:br>
            <a:r>
              <a:rPr lang="de-DE" sz="1300" dirty="0"/>
              <a:t>Bei einem Online-Meeting können Sie für die Rückmeldungen die Abstimmungsfunktion des Online-Meeting-Tools (z. B. ZOOM oder BigBlueButton) nutzen. Wünschen Sie eine weniger anonyme Abstimmung, können Sie Ihre Teilnehmenden bitten, Buchstabenkarten zu basteln und diese jeweils neben dem eigenen Gesicht in die Webcam zu halten. Austausch und Diskussion können entweder direkt im Plenum oder in Breakoutsessions erfolgen.</a:t>
            </a:r>
          </a:p>
          <a:p>
            <a:pPr>
              <a:spcBef>
                <a:spcPts val="600"/>
              </a:spcBef>
            </a:pPr>
            <a:r>
              <a:rPr lang="de-DE" sz="1300" b="1" dirty="0"/>
              <a:t>Nutzung in Kleingruppen (vor Ort)</a:t>
            </a:r>
            <a:br>
              <a:rPr lang="de-DE" sz="1300" b="1" dirty="0"/>
            </a:br>
            <a:r>
              <a:rPr lang="de-DE" sz="1300" dirty="0"/>
              <a:t>Bei Kleingruppen vor Ort nutzt jede Kleingruppe eine Kopie des PowerPoint und bedient diese selbst. Die Abstimmung kann mit Hilfe von selbst gebastelten Buchstabenkarten erfolgen. Bei Austausch und Diskussion achtet die Kleingruppe selbst darauf, dass alle in der Gruppe, wenn sie es möchten, zu Wort kommen.</a:t>
            </a:r>
          </a:p>
          <a:p>
            <a:pPr>
              <a:spcBef>
                <a:spcPts val="600"/>
              </a:spcBef>
            </a:pPr>
            <a:r>
              <a:rPr lang="de-DE" sz="1300" b="1" dirty="0"/>
              <a:t>Nutzung in Kleingruppen (digital)</a:t>
            </a:r>
            <a:br>
              <a:rPr lang="de-DE" sz="1300" b="1" dirty="0"/>
            </a:br>
            <a:r>
              <a:rPr lang="de-DE" sz="1300" dirty="0"/>
              <a:t>Bei Kleingruppenarbeit mit Hilfe von Breakoutsessions in Online-Meetings stellen Sie vorab allen Teilnehmenden im Chat die PowerPoint-Datei des Spiels zur Verfügung. In der Breakoutsession gibt eine Person ihren Bildschirm frei und bedient die Präsentation. Bei der Abstimmung schreiben alle ihre Antwort in den Chat und schicken diese auf Kommando zeitgleich ab. Anschließend tauschen sich die Mitglieder der Kleingruppe mündlich aus.</a:t>
            </a:r>
          </a:p>
          <a:p>
            <a:pPr>
              <a:spcBef>
                <a:spcPts val="600"/>
              </a:spcBef>
            </a:pPr>
            <a:r>
              <a:rPr lang="de-DE" sz="1300" b="1" dirty="0"/>
              <a:t>Als Aufgabe</a:t>
            </a:r>
            <a:br>
              <a:rPr lang="de-DE" sz="1300" b="1" dirty="0"/>
            </a:br>
            <a:r>
              <a:rPr lang="de-DE" sz="1300" dirty="0"/>
              <a:t>Statt die Fragen für das Spiel selbst zu entwerfen, können Sie Ihre Teilnehmenden bitten, Fragen für das Spiel zu entwickeln. Dies kann entweder in Einzelarbeit oder in Kleingruppen synchron oder asynchron durchgeführt werden.</a:t>
            </a:r>
          </a:p>
          <a:p>
            <a:pPr>
              <a:spcBef>
                <a:spcPts val="600"/>
              </a:spcBef>
            </a:pPr>
            <a:r>
              <a:rPr lang="de-DE" sz="1300" b="1" dirty="0">
                <a:solidFill>
                  <a:srgbClr val="0271BB"/>
                </a:solidFill>
              </a:rPr>
              <a:t>Wichtige Anmerkung </a:t>
            </a:r>
            <a:br>
              <a:rPr lang="de-DE" sz="1300" b="1" dirty="0">
                <a:solidFill>
                  <a:srgbClr val="0271BB"/>
                </a:solidFill>
              </a:rPr>
            </a:br>
            <a:r>
              <a:rPr lang="de-DE" sz="1300" dirty="0">
                <a:solidFill>
                  <a:srgbClr val="0271BB"/>
                </a:solidFill>
              </a:rPr>
              <a:t>Die Datei „merkt“ sich nach dem Schließen nicht mehr, welche Fragen schon genutzt wurden. Sollten Sie das Spiel über mehrere Sitzungen nutzen wollen, empfehlen wir Ihnen daher, z. B. mit Screenshots zu dokumentieren, welche Fragen schon verwendet wurden. </a:t>
            </a:r>
          </a:p>
        </p:txBody>
      </p:sp>
    </p:spTree>
    <p:extLst>
      <p:ext uri="{BB962C8B-B14F-4D97-AF65-F5344CB8AC3E}">
        <p14:creationId xmlns:p14="http://schemas.microsoft.com/office/powerpoint/2010/main" val="40147902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50C46DF-2B4B-440C-A655-0CB641EE6B18}"/>
              </a:ext>
            </a:extLst>
          </p:cNvPr>
          <p:cNvSpPr>
            <a:spLocks noGrp="1"/>
          </p:cNvSpPr>
          <p:nvPr>
            <p:ph type="title"/>
          </p:nvPr>
        </p:nvSpPr>
        <p:spPr/>
        <p:txBody>
          <a:bodyPr>
            <a:normAutofit fontScale="90000"/>
          </a:bodyPr>
          <a:lstStyle/>
          <a:p>
            <a:r>
              <a:rPr lang="de-DE" dirty="0"/>
              <a:t>Kommunikationsregeln beim Spielen</a:t>
            </a:r>
          </a:p>
        </p:txBody>
      </p:sp>
      <p:graphicFrame>
        <p:nvGraphicFramePr>
          <p:cNvPr id="4" name="Inhaltsplatzhalter 3" descr="Kästen, in denen die einzelnen Aufzählungspunkte enthalten sind.">
            <a:extLst>
              <a:ext uri="{FF2B5EF4-FFF2-40B4-BE49-F238E27FC236}">
                <a16:creationId xmlns:a16="http://schemas.microsoft.com/office/drawing/2014/main" id="{C2D59ADF-CF5D-633B-7604-9610540D72A6}"/>
              </a:ext>
            </a:extLst>
          </p:cNvPr>
          <p:cNvGraphicFramePr>
            <a:graphicFrameLocks noGrp="1"/>
          </p:cNvGraphicFramePr>
          <p:nvPr>
            <p:ph idx="1"/>
            <p:extLst>
              <p:ext uri="{D42A27DB-BD31-4B8C-83A1-F6EECF244321}">
                <p14:modId xmlns:p14="http://schemas.microsoft.com/office/powerpoint/2010/main" val="2822851144"/>
              </p:ext>
            </p:extLst>
          </p:nvPr>
        </p:nvGraphicFramePr>
        <p:xfrm>
          <a:off x="838198" y="2007648"/>
          <a:ext cx="95400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607295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2C08852-FD97-1FAD-4304-345E9A6D773B}"/>
              </a:ext>
            </a:extLst>
          </p:cNvPr>
          <p:cNvSpPr>
            <a:spLocks noGrp="1"/>
          </p:cNvSpPr>
          <p:nvPr>
            <p:ph type="title"/>
          </p:nvPr>
        </p:nvSpPr>
        <p:spPr/>
        <p:txBody>
          <a:bodyPr/>
          <a:lstStyle/>
          <a:p>
            <a:r>
              <a:rPr lang="de-DE" dirty="0">
                <a:highlight>
                  <a:srgbClr val="FFFF00"/>
                </a:highlight>
              </a:rPr>
              <a:t>Name des Spiel</a:t>
            </a:r>
          </a:p>
        </p:txBody>
      </p:sp>
      <p:sp>
        <p:nvSpPr>
          <p:cNvPr id="3" name="Untertitel 2">
            <a:extLst>
              <a:ext uri="{FF2B5EF4-FFF2-40B4-BE49-F238E27FC236}">
                <a16:creationId xmlns:a16="http://schemas.microsoft.com/office/drawing/2014/main" id="{09963724-C210-05A0-A1BD-FAAC111428F0}"/>
              </a:ext>
            </a:extLst>
          </p:cNvPr>
          <p:cNvSpPr>
            <a:spLocks noGrp="1"/>
          </p:cNvSpPr>
          <p:nvPr>
            <p:ph type="subTitle" idx="1"/>
          </p:nvPr>
        </p:nvSpPr>
        <p:spPr/>
        <p:txBody>
          <a:bodyPr/>
          <a:lstStyle/>
          <a:p>
            <a:r>
              <a:rPr lang="de-DE" dirty="0">
                <a:highlight>
                  <a:srgbClr val="FFFF00"/>
                </a:highlight>
              </a:rPr>
              <a:t>Untertitel</a:t>
            </a:r>
          </a:p>
        </p:txBody>
      </p:sp>
    </p:spTree>
    <p:extLst>
      <p:ext uri="{BB962C8B-B14F-4D97-AF65-F5344CB8AC3E}">
        <p14:creationId xmlns:p14="http://schemas.microsoft.com/office/powerpoint/2010/main" val="1733750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182B84E-910A-68A4-B0E9-CF2D8B819AA3}"/>
              </a:ext>
            </a:extLst>
          </p:cNvPr>
          <p:cNvSpPr>
            <a:spLocks noGrp="1"/>
          </p:cNvSpPr>
          <p:nvPr>
            <p:ph type="title"/>
          </p:nvPr>
        </p:nvSpPr>
        <p:spPr/>
        <p:txBody>
          <a:bodyPr/>
          <a:lstStyle/>
          <a:p>
            <a:r>
              <a:rPr lang="de-DE" dirty="0"/>
              <a:t>Fragenauswahl</a:t>
            </a:r>
          </a:p>
        </p:txBody>
      </p:sp>
      <p:sp>
        <p:nvSpPr>
          <p:cNvPr id="9" name="Ellipse 8">
            <a:extLst>
              <a:ext uri="{FF2B5EF4-FFF2-40B4-BE49-F238E27FC236}">
                <a16:creationId xmlns:a16="http://schemas.microsoft.com/office/drawing/2014/main" id="{A8B60B40-120E-AC2C-5281-C56FDA5AE6D1}"/>
              </a:ext>
            </a:extLst>
          </p:cNvPr>
          <p:cNvSpPr/>
          <p:nvPr/>
        </p:nvSpPr>
        <p:spPr>
          <a:xfrm>
            <a:off x="838199" y="217619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3" action="ppaction://hlinksldjump"/>
              </a:rPr>
              <a:t>01</a:t>
            </a:r>
            <a:endParaRPr lang="de-DE" sz="3000" b="1" dirty="0">
              <a:solidFill>
                <a:srgbClr val="0271BB"/>
              </a:solidFill>
            </a:endParaRPr>
          </a:p>
        </p:txBody>
      </p:sp>
      <p:sp>
        <p:nvSpPr>
          <p:cNvPr id="10" name="Ellipse 9">
            <a:extLst>
              <a:ext uri="{FF2B5EF4-FFF2-40B4-BE49-F238E27FC236}">
                <a16:creationId xmlns:a16="http://schemas.microsoft.com/office/drawing/2014/main" id="{C5AA1927-99AB-CFD5-4DF7-C35B63C0DCE2}"/>
              </a:ext>
            </a:extLst>
          </p:cNvPr>
          <p:cNvSpPr/>
          <p:nvPr/>
        </p:nvSpPr>
        <p:spPr>
          <a:xfrm>
            <a:off x="2120897" y="217619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4" action="ppaction://hlinksldjump"/>
              </a:rPr>
              <a:t>02</a:t>
            </a:r>
            <a:endParaRPr lang="de-DE" sz="3000" b="1" dirty="0">
              <a:solidFill>
                <a:srgbClr val="0271BB"/>
              </a:solidFill>
            </a:endParaRPr>
          </a:p>
        </p:txBody>
      </p:sp>
      <p:sp>
        <p:nvSpPr>
          <p:cNvPr id="11" name="Ellipse 10">
            <a:extLst>
              <a:ext uri="{FF2B5EF4-FFF2-40B4-BE49-F238E27FC236}">
                <a16:creationId xmlns:a16="http://schemas.microsoft.com/office/drawing/2014/main" id="{7021C89C-F624-73D2-DBF3-77F2BDD35814}"/>
              </a:ext>
            </a:extLst>
          </p:cNvPr>
          <p:cNvSpPr/>
          <p:nvPr/>
        </p:nvSpPr>
        <p:spPr>
          <a:xfrm>
            <a:off x="3403595" y="217619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5" action="ppaction://hlinksldjump"/>
              </a:rPr>
              <a:t>03</a:t>
            </a:r>
            <a:endParaRPr lang="de-DE" sz="3000" b="1" dirty="0">
              <a:solidFill>
                <a:srgbClr val="0271BB"/>
              </a:solidFill>
            </a:endParaRPr>
          </a:p>
        </p:txBody>
      </p:sp>
      <p:sp>
        <p:nvSpPr>
          <p:cNvPr id="12" name="Ellipse 11">
            <a:extLst>
              <a:ext uri="{FF2B5EF4-FFF2-40B4-BE49-F238E27FC236}">
                <a16:creationId xmlns:a16="http://schemas.microsoft.com/office/drawing/2014/main" id="{22352B34-ABB4-C101-F6F9-30C0C4E604A2}"/>
              </a:ext>
            </a:extLst>
          </p:cNvPr>
          <p:cNvSpPr/>
          <p:nvPr/>
        </p:nvSpPr>
        <p:spPr>
          <a:xfrm>
            <a:off x="4686293" y="217619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6" action="ppaction://hlinksldjump"/>
              </a:rPr>
              <a:t>04</a:t>
            </a:r>
            <a:endParaRPr lang="de-DE" sz="3000" b="1" dirty="0">
              <a:solidFill>
                <a:srgbClr val="0271BB"/>
              </a:solidFill>
            </a:endParaRPr>
          </a:p>
        </p:txBody>
      </p:sp>
      <p:sp>
        <p:nvSpPr>
          <p:cNvPr id="13" name="Ellipse 12">
            <a:extLst>
              <a:ext uri="{FF2B5EF4-FFF2-40B4-BE49-F238E27FC236}">
                <a16:creationId xmlns:a16="http://schemas.microsoft.com/office/drawing/2014/main" id="{296FD087-D1C1-9889-8C71-94710BCC1BB2}"/>
              </a:ext>
            </a:extLst>
          </p:cNvPr>
          <p:cNvSpPr/>
          <p:nvPr/>
        </p:nvSpPr>
        <p:spPr>
          <a:xfrm>
            <a:off x="5968991" y="217619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7" action="ppaction://hlinksldjump"/>
              </a:rPr>
              <a:t>05</a:t>
            </a:r>
            <a:endParaRPr lang="de-DE" sz="3000" b="1" dirty="0">
              <a:solidFill>
                <a:srgbClr val="0271BB"/>
              </a:solidFill>
            </a:endParaRPr>
          </a:p>
        </p:txBody>
      </p:sp>
      <p:sp>
        <p:nvSpPr>
          <p:cNvPr id="14" name="Ellipse 13">
            <a:extLst>
              <a:ext uri="{FF2B5EF4-FFF2-40B4-BE49-F238E27FC236}">
                <a16:creationId xmlns:a16="http://schemas.microsoft.com/office/drawing/2014/main" id="{86B7319A-AF8E-A545-4A9D-5CFD3563CF3E}"/>
              </a:ext>
            </a:extLst>
          </p:cNvPr>
          <p:cNvSpPr/>
          <p:nvPr/>
        </p:nvSpPr>
        <p:spPr>
          <a:xfrm>
            <a:off x="7251689" y="217619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8" action="ppaction://hlinksldjump"/>
              </a:rPr>
              <a:t>06</a:t>
            </a:r>
            <a:endParaRPr lang="de-DE" sz="3000" b="1" dirty="0">
              <a:solidFill>
                <a:srgbClr val="0271BB"/>
              </a:solidFill>
            </a:endParaRPr>
          </a:p>
        </p:txBody>
      </p:sp>
      <p:sp>
        <p:nvSpPr>
          <p:cNvPr id="15" name="Ellipse 14">
            <a:extLst>
              <a:ext uri="{FF2B5EF4-FFF2-40B4-BE49-F238E27FC236}">
                <a16:creationId xmlns:a16="http://schemas.microsoft.com/office/drawing/2014/main" id="{F4C264F8-327F-A4E2-B64D-5BB0CE02AA43}"/>
              </a:ext>
            </a:extLst>
          </p:cNvPr>
          <p:cNvSpPr/>
          <p:nvPr/>
        </p:nvSpPr>
        <p:spPr>
          <a:xfrm>
            <a:off x="8534388" y="217619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9" action="ppaction://hlinksldjump"/>
              </a:rPr>
              <a:t>07</a:t>
            </a:r>
            <a:endParaRPr lang="de-DE" sz="3000" b="1" dirty="0">
              <a:solidFill>
                <a:srgbClr val="0271BB"/>
              </a:solidFill>
            </a:endParaRPr>
          </a:p>
        </p:txBody>
      </p:sp>
      <p:sp>
        <p:nvSpPr>
          <p:cNvPr id="16" name="Ellipse 15">
            <a:extLst>
              <a:ext uri="{FF2B5EF4-FFF2-40B4-BE49-F238E27FC236}">
                <a16:creationId xmlns:a16="http://schemas.microsoft.com/office/drawing/2014/main" id="{8029A790-18F5-28B7-6E99-072D0C51160D}"/>
              </a:ext>
            </a:extLst>
          </p:cNvPr>
          <p:cNvSpPr/>
          <p:nvPr/>
        </p:nvSpPr>
        <p:spPr>
          <a:xfrm>
            <a:off x="838199" y="3528748"/>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10" action="ppaction://hlinksldjump"/>
              </a:rPr>
              <a:t>08</a:t>
            </a:r>
            <a:endParaRPr lang="de-DE" sz="3000" b="1" dirty="0">
              <a:solidFill>
                <a:srgbClr val="0271BB"/>
              </a:solidFill>
            </a:endParaRPr>
          </a:p>
        </p:txBody>
      </p:sp>
      <p:sp>
        <p:nvSpPr>
          <p:cNvPr id="17" name="Ellipse 16">
            <a:extLst>
              <a:ext uri="{FF2B5EF4-FFF2-40B4-BE49-F238E27FC236}">
                <a16:creationId xmlns:a16="http://schemas.microsoft.com/office/drawing/2014/main" id="{0983E76C-9798-DB7E-45BF-79F78121A0D6}"/>
              </a:ext>
            </a:extLst>
          </p:cNvPr>
          <p:cNvSpPr/>
          <p:nvPr/>
        </p:nvSpPr>
        <p:spPr>
          <a:xfrm>
            <a:off x="2120897" y="3528748"/>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11" action="ppaction://hlinksldjump"/>
              </a:rPr>
              <a:t>09</a:t>
            </a:r>
            <a:endParaRPr lang="de-DE" sz="3000" b="1" dirty="0">
              <a:solidFill>
                <a:srgbClr val="0271BB"/>
              </a:solidFill>
            </a:endParaRPr>
          </a:p>
        </p:txBody>
      </p:sp>
      <p:sp>
        <p:nvSpPr>
          <p:cNvPr id="18" name="Ellipse 17">
            <a:extLst>
              <a:ext uri="{FF2B5EF4-FFF2-40B4-BE49-F238E27FC236}">
                <a16:creationId xmlns:a16="http://schemas.microsoft.com/office/drawing/2014/main" id="{BB2E300E-FF30-A35E-2D33-E194CE0A7E8D}"/>
              </a:ext>
            </a:extLst>
          </p:cNvPr>
          <p:cNvSpPr/>
          <p:nvPr/>
        </p:nvSpPr>
        <p:spPr>
          <a:xfrm>
            <a:off x="3403595" y="3528748"/>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12" action="ppaction://hlinksldjump"/>
              </a:rPr>
              <a:t>10</a:t>
            </a:r>
            <a:endParaRPr lang="de-DE" sz="3000" b="1" dirty="0">
              <a:solidFill>
                <a:srgbClr val="0271BB"/>
              </a:solidFill>
            </a:endParaRPr>
          </a:p>
        </p:txBody>
      </p:sp>
      <p:sp>
        <p:nvSpPr>
          <p:cNvPr id="19" name="Ellipse 18">
            <a:extLst>
              <a:ext uri="{FF2B5EF4-FFF2-40B4-BE49-F238E27FC236}">
                <a16:creationId xmlns:a16="http://schemas.microsoft.com/office/drawing/2014/main" id="{A454BB88-C8FA-1851-6C4C-AE361677F943}"/>
              </a:ext>
            </a:extLst>
          </p:cNvPr>
          <p:cNvSpPr/>
          <p:nvPr/>
        </p:nvSpPr>
        <p:spPr>
          <a:xfrm>
            <a:off x="4686293" y="3528748"/>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13" action="ppaction://hlinksldjump"/>
              </a:rPr>
              <a:t>11</a:t>
            </a:r>
            <a:endParaRPr lang="de-DE" sz="3000" b="1" dirty="0">
              <a:solidFill>
                <a:srgbClr val="0271BB"/>
              </a:solidFill>
            </a:endParaRPr>
          </a:p>
        </p:txBody>
      </p:sp>
      <p:sp>
        <p:nvSpPr>
          <p:cNvPr id="20" name="Ellipse 19">
            <a:extLst>
              <a:ext uri="{FF2B5EF4-FFF2-40B4-BE49-F238E27FC236}">
                <a16:creationId xmlns:a16="http://schemas.microsoft.com/office/drawing/2014/main" id="{A2570232-C565-7450-ED2F-0FA3E896B684}"/>
              </a:ext>
            </a:extLst>
          </p:cNvPr>
          <p:cNvSpPr/>
          <p:nvPr/>
        </p:nvSpPr>
        <p:spPr>
          <a:xfrm>
            <a:off x="5968991" y="3528748"/>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14" action="ppaction://hlinksldjump"/>
              </a:rPr>
              <a:t>12</a:t>
            </a:r>
            <a:endParaRPr lang="de-DE" sz="3000" b="1" dirty="0">
              <a:solidFill>
                <a:srgbClr val="0271BB"/>
              </a:solidFill>
            </a:endParaRPr>
          </a:p>
        </p:txBody>
      </p:sp>
      <p:sp>
        <p:nvSpPr>
          <p:cNvPr id="21" name="Ellipse 20">
            <a:extLst>
              <a:ext uri="{FF2B5EF4-FFF2-40B4-BE49-F238E27FC236}">
                <a16:creationId xmlns:a16="http://schemas.microsoft.com/office/drawing/2014/main" id="{CB346D6B-B995-E420-2206-1F2D9C9521DE}"/>
              </a:ext>
            </a:extLst>
          </p:cNvPr>
          <p:cNvSpPr/>
          <p:nvPr/>
        </p:nvSpPr>
        <p:spPr>
          <a:xfrm>
            <a:off x="7251689" y="3528748"/>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15" action="ppaction://hlinksldjump"/>
              </a:rPr>
              <a:t>13</a:t>
            </a:r>
            <a:endParaRPr lang="de-DE" sz="3000" b="1" dirty="0">
              <a:solidFill>
                <a:srgbClr val="0271BB"/>
              </a:solidFill>
            </a:endParaRPr>
          </a:p>
        </p:txBody>
      </p:sp>
      <p:sp>
        <p:nvSpPr>
          <p:cNvPr id="22" name="Ellipse 21">
            <a:extLst>
              <a:ext uri="{FF2B5EF4-FFF2-40B4-BE49-F238E27FC236}">
                <a16:creationId xmlns:a16="http://schemas.microsoft.com/office/drawing/2014/main" id="{1B111911-5734-38A5-05ED-23B478422B46}"/>
              </a:ext>
            </a:extLst>
          </p:cNvPr>
          <p:cNvSpPr/>
          <p:nvPr/>
        </p:nvSpPr>
        <p:spPr>
          <a:xfrm>
            <a:off x="8534388" y="3528748"/>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16" action="ppaction://hlinksldjump"/>
              </a:rPr>
              <a:t>14</a:t>
            </a:r>
            <a:endParaRPr lang="de-DE" sz="3000" b="1" dirty="0">
              <a:solidFill>
                <a:srgbClr val="0271BB"/>
              </a:solidFill>
            </a:endParaRPr>
          </a:p>
        </p:txBody>
      </p:sp>
      <p:sp>
        <p:nvSpPr>
          <p:cNvPr id="23" name="Ellipse 22">
            <a:extLst>
              <a:ext uri="{FF2B5EF4-FFF2-40B4-BE49-F238E27FC236}">
                <a16:creationId xmlns:a16="http://schemas.microsoft.com/office/drawing/2014/main" id="{5F1E93B7-2951-FC0E-F586-FD53638F982B}"/>
              </a:ext>
            </a:extLst>
          </p:cNvPr>
          <p:cNvSpPr/>
          <p:nvPr/>
        </p:nvSpPr>
        <p:spPr>
          <a:xfrm>
            <a:off x="838199"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17" action="ppaction://hlinksldjump"/>
              </a:rPr>
              <a:t>15</a:t>
            </a:r>
            <a:endParaRPr lang="de-DE" sz="3000" b="1" dirty="0">
              <a:solidFill>
                <a:srgbClr val="0271BB"/>
              </a:solidFill>
            </a:endParaRPr>
          </a:p>
        </p:txBody>
      </p:sp>
      <p:sp>
        <p:nvSpPr>
          <p:cNvPr id="24" name="Ellipse 23">
            <a:extLst>
              <a:ext uri="{FF2B5EF4-FFF2-40B4-BE49-F238E27FC236}">
                <a16:creationId xmlns:a16="http://schemas.microsoft.com/office/drawing/2014/main" id="{043EBB68-3689-E533-01DE-1D9BD7FFFE28}"/>
              </a:ext>
            </a:extLst>
          </p:cNvPr>
          <p:cNvSpPr/>
          <p:nvPr/>
        </p:nvSpPr>
        <p:spPr>
          <a:xfrm>
            <a:off x="2120897"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18" action="ppaction://hlinksldjump"/>
              </a:rPr>
              <a:t>16</a:t>
            </a:r>
            <a:endParaRPr lang="de-DE" sz="3000" b="1" dirty="0">
              <a:solidFill>
                <a:srgbClr val="0271BB"/>
              </a:solidFill>
            </a:endParaRPr>
          </a:p>
        </p:txBody>
      </p:sp>
      <p:sp>
        <p:nvSpPr>
          <p:cNvPr id="25" name="Ellipse 24">
            <a:extLst>
              <a:ext uri="{FF2B5EF4-FFF2-40B4-BE49-F238E27FC236}">
                <a16:creationId xmlns:a16="http://schemas.microsoft.com/office/drawing/2014/main" id="{FFA6D150-5D84-C112-BBC8-E84CF99965F4}"/>
              </a:ext>
            </a:extLst>
          </p:cNvPr>
          <p:cNvSpPr/>
          <p:nvPr/>
        </p:nvSpPr>
        <p:spPr>
          <a:xfrm>
            <a:off x="3403595"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19" action="ppaction://hlinksldjump"/>
              </a:rPr>
              <a:t>17</a:t>
            </a:r>
            <a:endParaRPr lang="de-DE" sz="3000" b="1" dirty="0">
              <a:solidFill>
                <a:srgbClr val="0271BB"/>
              </a:solidFill>
            </a:endParaRPr>
          </a:p>
        </p:txBody>
      </p:sp>
      <p:sp>
        <p:nvSpPr>
          <p:cNvPr id="26" name="Ellipse 25">
            <a:extLst>
              <a:ext uri="{FF2B5EF4-FFF2-40B4-BE49-F238E27FC236}">
                <a16:creationId xmlns:a16="http://schemas.microsoft.com/office/drawing/2014/main" id="{3204470C-25A0-0363-A686-7F4A9ECF4B9D}"/>
              </a:ext>
            </a:extLst>
          </p:cNvPr>
          <p:cNvSpPr/>
          <p:nvPr/>
        </p:nvSpPr>
        <p:spPr>
          <a:xfrm>
            <a:off x="4686293"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20" action="ppaction://hlinksldjump"/>
              </a:rPr>
              <a:t>18</a:t>
            </a:r>
            <a:endParaRPr lang="de-DE" sz="3000" b="1" dirty="0">
              <a:solidFill>
                <a:srgbClr val="0271BB"/>
              </a:solidFill>
            </a:endParaRPr>
          </a:p>
        </p:txBody>
      </p:sp>
      <p:sp>
        <p:nvSpPr>
          <p:cNvPr id="27" name="Ellipse 26">
            <a:extLst>
              <a:ext uri="{FF2B5EF4-FFF2-40B4-BE49-F238E27FC236}">
                <a16:creationId xmlns:a16="http://schemas.microsoft.com/office/drawing/2014/main" id="{B288D08F-6B84-EC37-E8DF-488EFC7C8219}"/>
              </a:ext>
            </a:extLst>
          </p:cNvPr>
          <p:cNvSpPr/>
          <p:nvPr/>
        </p:nvSpPr>
        <p:spPr>
          <a:xfrm>
            <a:off x="5968991"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21" action="ppaction://hlinksldjump"/>
              </a:rPr>
              <a:t>19</a:t>
            </a:r>
            <a:endParaRPr lang="de-DE" sz="3000" b="1" dirty="0">
              <a:solidFill>
                <a:srgbClr val="0271BB"/>
              </a:solidFill>
            </a:endParaRPr>
          </a:p>
        </p:txBody>
      </p:sp>
      <p:sp>
        <p:nvSpPr>
          <p:cNvPr id="28" name="Ellipse 27">
            <a:extLst>
              <a:ext uri="{FF2B5EF4-FFF2-40B4-BE49-F238E27FC236}">
                <a16:creationId xmlns:a16="http://schemas.microsoft.com/office/drawing/2014/main" id="{3A819BDD-7B01-3733-C604-FD4BE0E4AA11}"/>
              </a:ext>
            </a:extLst>
          </p:cNvPr>
          <p:cNvSpPr/>
          <p:nvPr/>
        </p:nvSpPr>
        <p:spPr>
          <a:xfrm>
            <a:off x="7251689"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22" action="ppaction://hlinksldjump"/>
              </a:rPr>
              <a:t>20</a:t>
            </a:r>
            <a:endParaRPr lang="de-DE" sz="3000" b="1" dirty="0">
              <a:solidFill>
                <a:srgbClr val="0271BB"/>
              </a:solidFill>
            </a:endParaRPr>
          </a:p>
        </p:txBody>
      </p:sp>
      <p:sp>
        <p:nvSpPr>
          <p:cNvPr id="29" name="Ellipse 28">
            <a:extLst>
              <a:ext uri="{FF2B5EF4-FFF2-40B4-BE49-F238E27FC236}">
                <a16:creationId xmlns:a16="http://schemas.microsoft.com/office/drawing/2014/main" id="{EADDDC80-29E4-8910-21D1-E2E377F0FDC2}"/>
              </a:ext>
            </a:extLst>
          </p:cNvPr>
          <p:cNvSpPr/>
          <p:nvPr/>
        </p:nvSpPr>
        <p:spPr>
          <a:xfrm>
            <a:off x="8534388"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23" action="ppaction://hlinksldjump"/>
              </a:rPr>
              <a:t>21</a:t>
            </a:r>
            <a:endParaRPr lang="de-DE" sz="3000" b="1" dirty="0">
              <a:solidFill>
                <a:srgbClr val="0271BB"/>
              </a:solidFill>
            </a:endParaRPr>
          </a:p>
        </p:txBody>
      </p:sp>
      <p:grpSp>
        <p:nvGrpSpPr>
          <p:cNvPr id="3" name="Gruppieren 2">
            <a:extLst>
              <a:ext uri="{FF2B5EF4-FFF2-40B4-BE49-F238E27FC236}">
                <a16:creationId xmlns:a16="http://schemas.microsoft.com/office/drawing/2014/main" id="{2F242EA5-FABB-0C77-B382-A86A61ACD3B6}"/>
              </a:ext>
              <a:ext uri="{C183D7F6-B498-43B3-948B-1728B52AA6E4}">
                <adec:decorative xmlns:adec="http://schemas.microsoft.com/office/drawing/2017/decorative" val="1"/>
              </a:ext>
            </a:extLst>
          </p:cNvPr>
          <p:cNvGrpSpPr/>
          <p:nvPr/>
        </p:nvGrpSpPr>
        <p:grpSpPr>
          <a:xfrm>
            <a:off x="10594744" y="792825"/>
            <a:ext cx="1313095" cy="1313095"/>
            <a:chOff x="1933104" y="5131916"/>
            <a:chExt cx="1313095" cy="1313095"/>
          </a:xfrm>
        </p:grpSpPr>
        <p:sp>
          <p:nvSpPr>
            <p:cNvPr id="4" name="Ellipse 3">
              <a:extLst>
                <a:ext uri="{FF2B5EF4-FFF2-40B4-BE49-F238E27FC236}">
                  <a16:creationId xmlns:a16="http://schemas.microsoft.com/office/drawing/2014/main" id="{08D754E3-4C4E-44FF-5CB2-91001ED51CDC}"/>
                </a:ext>
              </a:extLst>
            </p:cNvPr>
            <p:cNvSpPr/>
            <p:nvPr/>
          </p:nvSpPr>
          <p:spPr>
            <a:xfrm>
              <a:off x="1933104" y="5131916"/>
              <a:ext cx="1313095" cy="1313095"/>
            </a:xfrm>
            <a:prstGeom prst="ellipse">
              <a:avLst/>
            </a:prstGeom>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5" name="Grafik 4" descr="Lichter an mit einfarbiger Füllung">
              <a:extLst>
                <a:ext uri="{FF2B5EF4-FFF2-40B4-BE49-F238E27FC236}">
                  <a16:creationId xmlns:a16="http://schemas.microsoft.com/office/drawing/2014/main" id="{DCED5B0F-29CF-B52F-C719-B0D7B2A89CEB}"/>
                </a:ext>
              </a:extLst>
            </p:cNvPr>
            <p:cNvPicPr>
              <a:picLocks noChangeAspect="1"/>
            </p:cNvPicPr>
            <p:nvPr/>
          </p:nvPicPr>
          <p:blipFill>
            <a:blip r:embed="rId24">
              <a:extLst>
                <a:ext uri="{28A0092B-C50C-407E-A947-70E740481C1C}">
                  <a14:useLocalDpi xmlns:a14="http://schemas.microsoft.com/office/drawing/2010/main" val="0"/>
                </a:ext>
                <a:ext uri="{96DAC541-7B7A-43D3-8B79-37D633B846F1}">
                  <asvg:svgBlip xmlns:asvg="http://schemas.microsoft.com/office/drawing/2016/SVG/main" r:embed="rId25"/>
                </a:ext>
              </a:extLst>
            </a:blip>
            <a:stretch>
              <a:fillRect/>
            </a:stretch>
          </p:blipFill>
          <p:spPr>
            <a:xfrm>
              <a:off x="2132452" y="5331263"/>
              <a:ext cx="914400" cy="914400"/>
            </a:xfrm>
            <a:prstGeom prst="rect">
              <a:avLst/>
            </a:prstGeom>
          </p:spPr>
        </p:pic>
      </p:grpSp>
      <mc:AlternateContent xmlns:mc="http://schemas.openxmlformats.org/markup-compatibility/2006">
        <mc:Choice xmlns:pslz="http://schemas.microsoft.com/office/powerpoint/2016/slidezoom" Requires="pslz">
          <p:graphicFrame>
            <p:nvGraphicFramePr>
              <p:cNvPr id="6" name="Folienzoom 5" descr="Link zur Abschlussfrage">
                <a:extLst>
                  <a:ext uri="{FF2B5EF4-FFF2-40B4-BE49-F238E27FC236}">
                    <a16:creationId xmlns:a16="http://schemas.microsoft.com/office/drawing/2014/main" id="{9645A67A-CF62-0A42-7569-D029F1315BD7}"/>
                  </a:ext>
                </a:extLst>
              </p:cNvPr>
              <p:cNvGraphicFramePr>
                <a:graphicFrameLocks noChangeAspect="1"/>
              </p:cNvGraphicFramePr>
              <p:nvPr>
                <p:extLst>
                  <p:ext uri="{D42A27DB-BD31-4B8C-83A1-F6EECF244321}">
                    <p14:modId xmlns:p14="http://schemas.microsoft.com/office/powerpoint/2010/main" val="4279292484"/>
                  </p:ext>
                </p:extLst>
              </p:nvPr>
            </p:nvGraphicFramePr>
            <p:xfrm>
              <a:off x="10593839" y="5251769"/>
              <a:ext cx="1314000" cy="1314000"/>
            </p:xfrm>
            <a:graphic>
              <a:graphicData uri="http://schemas.microsoft.com/office/powerpoint/2016/slidezoom">
                <pslz:sldZm>
                  <pslz:sldZmObj sldId="267" cId="4058683970">
                    <pslz:zmPr id="{C59D117A-398B-4099-A2E1-0657B5423DBD}" returnToParent="0" imageType="cover" transitionDur="1000">
                      <p166:blipFill xmlns:p166="http://schemas.microsoft.com/office/powerpoint/2016/6/main">
                        <a:blip r:embed="rId2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p:pic>
            <p:nvPicPr>
              <p:cNvPr id="6" name="Folienzoom 5" descr="Link zur Abschlussfrage">
                <a:hlinkClick r:id="rId27" action="ppaction://hlinksldjump"/>
                <a:extLst>
                  <a:ext uri="{FF2B5EF4-FFF2-40B4-BE49-F238E27FC236}">
                    <a16:creationId xmlns:a16="http://schemas.microsoft.com/office/drawing/2014/main" id="{9645A67A-CF62-0A42-7569-D029F1315BD7}"/>
                  </a:ext>
                </a:extLst>
              </p:cNvPr>
              <p:cNvPicPr>
                <a:picLocks noGrp="1" noRot="1" noChangeAspect="1" noMove="1" noResize="1" noEditPoints="1" noAdjustHandles="1" noChangeArrowheads="1" noChangeShapeType="1"/>
              </p:cNvPicPr>
              <p:nvPr/>
            </p:nvPicPr>
            <p:blipFill>
              <a:blip r:embed="rId26" cstate="print">
                <a:extLst>
                  <a:ext uri="{28A0092B-C50C-407E-A947-70E740481C1C}">
                    <a14:useLocalDpi xmlns:a14="http://schemas.microsoft.com/office/drawing/2010/main" val="0"/>
                  </a:ext>
                </a:extLst>
              </a:blip>
              <a:stretch>
                <a:fillRect/>
              </a:stretch>
            </p:blipFill>
            <p:spPr>
              <a:xfrm>
                <a:off x="10593839" y="5251769"/>
                <a:ext cx="1314000" cy="1314000"/>
              </a:xfrm>
              <a:prstGeom prst="rect">
                <a:avLst/>
              </a:prstGeom>
              <a:ln w="3175">
                <a:noFill/>
              </a:ln>
            </p:spPr>
          </p:pic>
        </mc:Fallback>
      </mc:AlternateContent>
    </p:spTree>
    <p:extLst>
      <p:ext uri="{BB962C8B-B14F-4D97-AF65-F5344CB8AC3E}">
        <p14:creationId xmlns:p14="http://schemas.microsoft.com/office/powerpoint/2010/main" val="42286270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de-DE" dirty="0"/>
              <a:t>Frage 01</a:t>
            </a:r>
          </a:p>
        </p:txBody>
      </p:sp>
      <p:sp>
        <p:nvSpPr>
          <p:cNvPr id="4" name="Inhaltsplatzhalter 3">
            <a:extLst>
              <a:ext uri="{FF2B5EF4-FFF2-40B4-BE49-F238E27FC236}">
                <a16:creationId xmlns:a16="http://schemas.microsoft.com/office/drawing/2014/main" id="{3EE50CB6-6CF5-C62D-95F2-F6B506E00B7A}"/>
              </a:ext>
            </a:extLst>
          </p:cNvPr>
          <p:cNvSpPr>
            <a:spLocks noGrp="1"/>
          </p:cNvSpPr>
          <p:nvPr>
            <p:ph sz="half" idx="1"/>
          </p:nvPr>
        </p:nvSpPr>
        <p:spPr/>
        <p:txBody>
          <a:bodyPr>
            <a:normAutofit/>
          </a:bodyPr>
          <a:lstStyle/>
          <a:p>
            <a:r>
              <a:rPr lang="de-DE" dirty="0">
                <a:highlight>
                  <a:srgbClr val="FFFF00"/>
                </a:highlight>
              </a:rPr>
              <a:t>Frage?</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p:txBody>
      </p:sp>
      <p:sp>
        <p:nvSpPr>
          <p:cNvPr id="5" name="Inhaltsplatzhalter 4">
            <a:extLst>
              <a:ext uri="{FF2B5EF4-FFF2-40B4-BE49-F238E27FC236}">
                <a16:creationId xmlns:a16="http://schemas.microsoft.com/office/drawing/2014/main" id="{35CC6C1A-9FA5-4FC9-3485-85D34483BBE8}"/>
              </a:ext>
            </a:extLst>
          </p:cNvPr>
          <p:cNvSpPr>
            <a:spLocks noGrp="1"/>
          </p:cNvSpPr>
          <p:nvPr>
            <p:ph sz="half" idx="2"/>
          </p:nvPr>
        </p:nvSpPr>
        <p:spPr/>
        <p:txBody>
          <a:bodyPr>
            <a:normAutofit/>
          </a:bodyPr>
          <a:lstStyle/>
          <a:p>
            <a:r>
              <a:rPr lang="de-DE" dirty="0">
                <a:highlight>
                  <a:srgbClr val="FFFF00"/>
                </a:highlight>
              </a:rPr>
              <a:t>Lösung ggf. mit Link zur Quelle der Information</a:t>
            </a:r>
          </a:p>
          <a:p>
            <a:endParaRPr lang="de-DE" dirty="0">
              <a:highlight>
                <a:srgbClr val="FFFF00"/>
              </a:highlight>
            </a:endParaRP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extLst>
                  <p:ext uri="{D42A27DB-BD31-4B8C-83A1-F6EECF244321}">
                    <p14:modId xmlns:p14="http://schemas.microsoft.com/office/powerpoint/2010/main" val="1781717431"/>
                  </p:ext>
                </p:extLst>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7"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p:sp>
        <p:nvSpPr>
          <p:cNvPr id="6" name="Rechteck 5">
            <a:extLst>
              <a:ext uri="{FF2B5EF4-FFF2-40B4-BE49-F238E27FC236}">
                <a16:creationId xmlns:a16="http://schemas.microsoft.com/office/drawing/2014/main" id="{F193D9CA-9DF6-89D1-1A30-E0B95FF94588}"/>
              </a:ext>
              <a:ext uri="{C183D7F6-B498-43B3-948B-1728B52AA6E4}">
                <adec:decorative xmlns:adec="http://schemas.microsoft.com/office/drawing/2017/decorative" val="1"/>
              </a:ext>
            </a:extLst>
          </p:cNvPr>
          <p:cNvSpPr/>
          <p:nvPr/>
        </p:nvSpPr>
        <p:spPr>
          <a:xfrm>
            <a:off x="838199" y="6085252"/>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400" dirty="0">
                <a:solidFill>
                  <a:srgbClr val="3B515B"/>
                </a:solidFill>
              </a:rPr>
              <a:t>Hier klicken für die Lösung</a:t>
            </a:r>
          </a:p>
        </p:txBody>
      </p:sp>
    </p:spTree>
    <p:extLst>
      <p:ext uri="{BB962C8B-B14F-4D97-AF65-F5344CB8AC3E}">
        <p14:creationId xmlns:p14="http://schemas.microsoft.com/office/powerpoint/2010/main" val="429388684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de-DE" dirty="0"/>
              <a:t>Frage 02</a:t>
            </a:r>
          </a:p>
        </p:txBody>
      </p:sp>
      <p:sp>
        <p:nvSpPr>
          <p:cNvPr id="6" name="Inhaltsplatzhalter 5">
            <a:extLst>
              <a:ext uri="{FF2B5EF4-FFF2-40B4-BE49-F238E27FC236}">
                <a16:creationId xmlns:a16="http://schemas.microsoft.com/office/drawing/2014/main" id="{7EA99278-B183-C2BD-98F3-DD20916A3D27}"/>
              </a:ext>
            </a:extLst>
          </p:cNvPr>
          <p:cNvSpPr>
            <a:spLocks noGrp="1"/>
          </p:cNvSpPr>
          <p:nvPr>
            <p:ph sz="half" idx="1"/>
          </p:nvPr>
        </p:nvSpPr>
        <p:spPr/>
        <p:txBody>
          <a:bodyPr/>
          <a:lstStyle/>
          <a:p>
            <a:r>
              <a:rPr lang="de-DE" dirty="0">
                <a:highlight>
                  <a:srgbClr val="FFFF00"/>
                </a:highlight>
              </a:rPr>
              <a:t>Frage?</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a:p>
            <a:pPr marL="514350" indent="-514350">
              <a:buFont typeface="+mj-lt"/>
              <a:buAutoNum type="alphaLcParenR"/>
            </a:pPr>
            <a:r>
              <a:rPr lang="de-DE" dirty="0">
                <a:highlight>
                  <a:srgbClr val="FFFF00"/>
                </a:highlight>
              </a:rPr>
              <a:t>Antwortoption</a:t>
            </a:r>
          </a:p>
        </p:txBody>
      </p:sp>
      <p:sp>
        <p:nvSpPr>
          <p:cNvPr id="7" name="Inhaltsplatzhalter 6">
            <a:extLst>
              <a:ext uri="{FF2B5EF4-FFF2-40B4-BE49-F238E27FC236}">
                <a16:creationId xmlns:a16="http://schemas.microsoft.com/office/drawing/2014/main" id="{19FF144E-C4DB-465F-B05B-2C8C659B85DC}"/>
              </a:ext>
            </a:extLst>
          </p:cNvPr>
          <p:cNvSpPr>
            <a:spLocks noGrp="1"/>
          </p:cNvSpPr>
          <p:nvPr>
            <p:ph sz="half" idx="2"/>
          </p:nvPr>
        </p:nvSpPr>
        <p:spPr/>
        <p:txBody>
          <a:bodyPr>
            <a:normAutofit/>
          </a:bodyPr>
          <a:lstStyle/>
          <a:p>
            <a:r>
              <a:rPr lang="de-DE" dirty="0">
                <a:highlight>
                  <a:srgbClr val="FFFF00"/>
                </a:highlight>
              </a:rPr>
              <a:t>Lösung ggf. mit Link zur Quelle der Information</a:t>
            </a:r>
          </a:p>
          <a:p>
            <a:endParaRPr lang="de-DE" dirty="0">
              <a:highlight>
                <a:srgbClr val="FFFF00"/>
              </a:highlight>
            </a:endParaRP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7"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p:sp>
        <p:nvSpPr>
          <p:cNvPr id="8" name="Rechteck 7">
            <a:extLst>
              <a:ext uri="{FF2B5EF4-FFF2-40B4-BE49-F238E27FC236}">
                <a16:creationId xmlns:a16="http://schemas.microsoft.com/office/drawing/2014/main" id="{8EC0731B-733D-EED3-EC67-15A3A0EB6ABC}"/>
              </a:ext>
              <a:ext uri="{C183D7F6-B498-43B3-948B-1728B52AA6E4}">
                <adec:decorative xmlns:adec="http://schemas.microsoft.com/office/drawing/2017/decorative" val="1"/>
              </a:ext>
            </a:extLst>
          </p:cNvPr>
          <p:cNvSpPr/>
          <p:nvPr/>
        </p:nvSpPr>
        <p:spPr>
          <a:xfrm>
            <a:off x="838199" y="6173577"/>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400" dirty="0">
                <a:solidFill>
                  <a:srgbClr val="3B515B"/>
                </a:solidFill>
              </a:rPr>
              <a:t>Hier klicken für die Lösung</a:t>
            </a:r>
          </a:p>
        </p:txBody>
      </p:sp>
    </p:spTree>
    <p:extLst>
      <p:ext uri="{BB962C8B-B14F-4D97-AF65-F5344CB8AC3E}">
        <p14:creationId xmlns:p14="http://schemas.microsoft.com/office/powerpoint/2010/main" val="223725916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hidden"/>
                                      </p:to>
                                    </p:set>
                                  </p:childTnLst>
                                </p:cTn>
                              </p:par>
                            </p:childTnLst>
                          </p:cTn>
                        </p:par>
                      </p:childTnLst>
                    </p:cTn>
                  </p:par>
                </p:childTnLst>
              </p:cTn>
              <p:nextCondLst>
                <p:cond evt="onClick" delay="0">
                  <p:tgtEl>
                    <p:spTgt spid="8"/>
                  </p:tgtEl>
                </p:cond>
              </p:nextCondLst>
            </p:seq>
          </p:childTnLst>
        </p:cTn>
      </p:par>
    </p:tnLst>
    <p:bldLst>
      <p:bldP spid="8" grpId="0" animBg="1"/>
    </p:bldLst>
  </p:timing>
</p:sld>
</file>

<file path=ppt/theme/theme1.xml><?xml version="1.0" encoding="utf-8"?>
<a:theme xmlns:a="http://schemas.openxmlformats.org/drawingml/2006/main" name="Master">
  <a:themeElements>
    <a:clrScheme name="Benutzerdefiniert 2">
      <a:dk1>
        <a:sysClr val="windowText" lastClr="000000"/>
      </a:dk1>
      <a:lt1>
        <a:sysClr val="window" lastClr="FFFFFF"/>
      </a:lt1>
      <a:dk2>
        <a:srgbClr val="3B515B"/>
      </a:dk2>
      <a:lt2>
        <a:srgbClr val="B6BFC3"/>
      </a:lt2>
      <a:accent1>
        <a:srgbClr val="0271BB"/>
      </a:accent1>
      <a:accent2>
        <a:srgbClr val="E2001A"/>
      </a:accent2>
      <a:accent3>
        <a:srgbClr val="3B515B"/>
      </a:accent3>
      <a:accent4>
        <a:srgbClr val="80B8DD"/>
      </a:accent4>
      <a:accent5>
        <a:srgbClr val="F07F8C"/>
      </a:accent5>
      <a:accent6>
        <a:srgbClr val="9DA8AD"/>
      </a:accent6>
      <a:hlink>
        <a:srgbClr val="3B515B"/>
      </a:hlink>
      <a:folHlink>
        <a:srgbClr val="FFFFFF"/>
      </a:folHlink>
    </a:clrScheme>
    <a:fontScheme name="TheSans UHH - UHH Corporate Design">
      <a:majorFont>
        <a:latin typeface="TheSans UHH Bold Caps"/>
        <a:ea typeface=""/>
        <a:cs typeface=""/>
      </a:majorFont>
      <a:minorFont>
        <a:latin typeface="TheSans UHH"/>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äsentation5" id="{E1CE8FE3-B5DC-4772-AE29-2C1F67A81546}" vid="{09B02F92-122A-4947-8E8E-EB9346448CD7}"/>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Vorlage-HUL-neuerBlauton-barrierefrei-06-10-2020</Template>
  <TotalTime>0</TotalTime>
  <Words>2898</Words>
  <Application>Microsoft Office PowerPoint</Application>
  <PresentationFormat>Breitbild</PresentationFormat>
  <Paragraphs>314</Paragraphs>
  <Slides>29</Slides>
  <Notes>28</Notes>
  <HiddenSlides>5</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29</vt:i4>
      </vt:variant>
    </vt:vector>
  </HeadingPairs>
  <TitlesOfParts>
    <vt:vector size="34" baseType="lpstr">
      <vt:lpstr>TheSans UHH Bold Caps</vt:lpstr>
      <vt:lpstr>Arial</vt:lpstr>
      <vt:lpstr>Calibri</vt:lpstr>
      <vt:lpstr>TheSans UHH</vt:lpstr>
      <vt:lpstr>Master</vt:lpstr>
      <vt:lpstr>Worum geht es?</vt:lpstr>
      <vt:lpstr>Hinweise zum Spiel</vt:lpstr>
      <vt:lpstr>Anleitung zum Spiel</vt:lpstr>
      <vt:lpstr>Beispiele für Spielvarianten &amp; Einsatzmöglichkeiten</vt:lpstr>
      <vt:lpstr>Kommunikationsregeln beim Spielen</vt:lpstr>
      <vt:lpstr>Name des Spiel</vt:lpstr>
      <vt:lpstr>Fragenauswahl</vt:lpstr>
      <vt:lpstr>Frage 01</vt:lpstr>
      <vt:lpstr>Frage 02</vt:lpstr>
      <vt:lpstr>Frage 03</vt:lpstr>
      <vt:lpstr>Frage 04</vt:lpstr>
      <vt:lpstr>Frage 05</vt:lpstr>
      <vt:lpstr>Frage 06</vt:lpstr>
      <vt:lpstr>Frage 07</vt:lpstr>
      <vt:lpstr>Frage 08</vt:lpstr>
      <vt:lpstr>Frage 09</vt:lpstr>
      <vt:lpstr>Frage 10</vt:lpstr>
      <vt:lpstr>Frage 11</vt:lpstr>
      <vt:lpstr>Frage 12</vt:lpstr>
      <vt:lpstr>Frage 13</vt:lpstr>
      <vt:lpstr>Frage 14</vt:lpstr>
      <vt:lpstr>Frage 15</vt:lpstr>
      <vt:lpstr>Frage 16</vt:lpstr>
      <vt:lpstr>Frage 17</vt:lpstr>
      <vt:lpstr>Frage 18</vt:lpstr>
      <vt:lpstr>Frage 19</vt:lpstr>
      <vt:lpstr>Frage 20</vt:lpstr>
      <vt:lpstr>Frage 21</vt:lpstr>
      <vt:lpstr>Abschlussfrage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Gunda Mohr</dc:creator>
  <cp:lastModifiedBy>Gunda Mohr</cp:lastModifiedBy>
  <cp:revision>310</cp:revision>
  <dcterms:created xsi:type="dcterms:W3CDTF">2023-12-05T13:21:30Z</dcterms:created>
  <dcterms:modified xsi:type="dcterms:W3CDTF">2024-08-08T10:29:05Z</dcterms:modified>
</cp:coreProperties>
</file>