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54"/>
  </p:notesMasterIdLst>
  <p:sldIdLst>
    <p:sldId id="340" r:id="rId2"/>
    <p:sldId id="336" r:id="rId3"/>
    <p:sldId id="337" r:id="rId4"/>
    <p:sldId id="341" r:id="rId5"/>
    <p:sldId id="339" r:id="rId6"/>
    <p:sldId id="256" r:id="rId7"/>
    <p:sldId id="273" r:id="rId8"/>
    <p:sldId id="266" r:id="rId9"/>
    <p:sldId id="269" r:id="rId10"/>
    <p:sldId id="295" r:id="rId11"/>
    <p:sldId id="296" r:id="rId12"/>
    <p:sldId id="297" r:id="rId13"/>
    <p:sldId id="298" r:id="rId14"/>
    <p:sldId id="299" r:id="rId15"/>
    <p:sldId id="300" r:id="rId16"/>
    <p:sldId id="301" r:id="rId17"/>
    <p:sldId id="302" r:id="rId18"/>
    <p:sldId id="303" r:id="rId19"/>
    <p:sldId id="304" r:id="rId20"/>
    <p:sldId id="305" r:id="rId21"/>
    <p:sldId id="306" r:id="rId22"/>
    <p:sldId id="307" r:id="rId23"/>
    <p:sldId id="308" r:id="rId24"/>
    <p:sldId id="309" r:id="rId25"/>
    <p:sldId id="310" r:id="rId26"/>
    <p:sldId id="311" r:id="rId27"/>
    <p:sldId id="312" r:id="rId28"/>
    <p:sldId id="313" r:id="rId29"/>
    <p:sldId id="314" r:id="rId30"/>
    <p:sldId id="265" r:id="rId31"/>
    <p:sldId id="270" r:id="rId32"/>
    <p:sldId id="315" r:id="rId33"/>
    <p:sldId id="335" r:id="rId34"/>
    <p:sldId id="316" r:id="rId35"/>
    <p:sldId id="317"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267" r:id="rId53"/>
  </p:sldIdLst>
  <p:sldSz cx="12192000" cy="6858000"/>
  <p:notesSz cx="6858000" cy="9144000"/>
  <p:embeddedFontLst>
    <p:embeddedFont>
      <p:font typeface="TheSans UHH" panose="020B0502050302020203" pitchFamily="34" charset="0"/>
      <p:regular r:id="rId55"/>
      <p:bold r:id="rId56"/>
      <p:italic r:id="rId57"/>
      <p:boldItalic r:id="rId58"/>
    </p:embeddedFont>
    <p:embeddedFont>
      <p:font typeface="TheSans UHH Bold Caps" panose="020B0702050302020203" pitchFamily="34" charset="0"/>
      <p:regular r:id="rId59"/>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001A"/>
    <a:srgbClr val="0271BB"/>
    <a:srgbClr val="3B515B"/>
    <a:srgbClr val="80B8DB"/>
    <a:srgbClr val="B2BABD"/>
    <a:srgbClr val="009CD1"/>
    <a:srgbClr val="898989"/>
    <a:srgbClr val="88A5B2"/>
    <a:srgbClr val="FDFDFD"/>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80756" autoAdjust="0"/>
  </p:normalViewPr>
  <p:slideViewPr>
    <p:cSldViewPr snapToGrid="0">
      <p:cViewPr varScale="1">
        <p:scale>
          <a:sx n="105" d="100"/>
          <a:sy n="105" d="100"/>
        </p:scale>
        <p:origin x="1382" y="51"/>
      </p:cViewPr>
      <p:guideLst>
        <p:guide orient="horz" pos="4065"/>
        <p:guide pos="529"/>
      </p:guideLst>
    </p:cSldViewPr>
  </p:slideViewPr>
  <p:outlineViewPr>
    <p:cViewPr>
      <p:scale>
        <a:sx n="33" d="100"/>
        <a:sy n="33" d="100"/>
      </p:scale>
      <p:origin x="0" y="-51994"/>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1.fntdata"/><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5.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3.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E32961-87B6-4AAA-B47D-8280D611BDF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5A1D373-D4B6-4170-8345-AB9D10B76608}">
      <dgm:prSet/>
      <dgm:spPr/>
      <dgm:t>
        <a:bodyPr/>
        <a:lstStyle/>
        <a:p>
          <a:r>
            <a:rPr lang="en-GB" dirty="0"/>
            <a:t>Be polite and fair.</a:t>
          </a:r>
          <a:endParaRPr lang="de-DE" dirty="0"/>
        </a:p>
      </dgm:t>
    </dgm:pt>
    <dgm:pt modelId="{8EBEB75C-16F5-47AC-94AA-8AB0203D8D06}" type="parTrans" cxnId="{4DFD30EA-E694-41CE-818A-8B5D04F5AA14}">
      <dgm:prSet/>
      <dgm:spPr/>
      <dgm:t>
        <a:bodyPr/>
        <a:lstStyle/>
        <a:p>
          <a:endParaRPr lang="de-DE"/>
        </a:p>
      </dgm:t>
    </dgm:pt>
    <dgm:pt modelId="{4E5EDDED-C456-429D-A61C-BB91C7172715}" type="sibTrans" cxnId="{4DFD30EA-E694-41CE-818A-8B5D04F5AA14}">
      <dgm:prSet/>
      <dgm:spPr/>
      <dgm:t>
        <a:bodyPr/>
        <a:lstStyle/>
        <a:p>
          <a:endParaRPr lang="de-DE"/>
        </a:p>
      </dgm:t>
    </dgm:pt>
    <dgm:pt modelId="{6923F3F8-BDE3-4E7B-A647-77F7874BA5A8}">
      <dgm:prSet/>
      <dgm:spPr/>
      <dgm:t>
        <a:bodyPr/>
        <a:lstStyle/>
        <a:p>
          <a:r>
            <a:rPr lang="en-GB" dirty="0"/>
            <a:t>Speak only for yourself</a:t>
          </a:r>
          <a:br>
            <a:rPr lang="en-GB" dirty="0"/>
          </a:br>
          <a:r>
            <a:rPr lang="en-GB" dirty="0"/>
            <a:t>(use "I" statements).</a:t>
          </a:r>
          <a:endParaRPr lang="de-DE" dirty="0"/>
        </a:p>
      </dgm:t>
    </dgm:pt>
    <dgm:pt modelId="{29E8127F-51DA-4062-931F-1780000CBD86}" type="parTrans" cxnId="{65BFDB5B-5DA7-4EB5-8CED-FBFE585D9C06}">
      <dgm:prSet/>
      <dgm:spPr/>
      <dgm:t>
        <a:bodyPr/>
        <a:lstStyle/>
        <a:p>
          <a:endParaRPr lang="de-DE"/>
        </a:p>
      </dgm:t>
    </dgm:pt>
    <dgm:pt modelId="{74D879A5-8E9D-4412-8038-9DC2136149B3}" type="sibTrans" cxnId="{65BFDB5B-5DA7-4EB5-8CED-FBFE585D9C06}">
      <dgm:prSet/>
      <dgm:spPr/>
      <dgm:t>
        <a:bodyPr/>
        <a:lstStyle/>
        <a:p>
          <a:endParaRPr lang="de-DE"/>
        </a:p>
      </dgm:t>
    </dgm:pt>
    <dgm:pt modelId="{A6A09B9B-8463-4A4D-9D35-2D9E2E1AA2A6}">
      <dgm:prSet/>
      <dgm:spPr/>
      <dgm:t>
        <a:bodyPr/>
        <a:lstStyle/>
        <a:p>
          <a:r>
            <a:rPr lang="en-GB" dirty="0"/>
            <a:t>Allow others to finish speaking.</a:t>
          </a:r>
          <a:endParaRPr lang="de-DE" dirty="0"/>
        </a:p>
      </dgm:t>
    </dgm:pt>
    <dgm:pt modelId="{DA9252B9-6CA9-478B-ABDF-3B47D7C1E776}" type="parTrans" cxnId="{8558DC84-2012-4F3C-81F1-9E5F76429B9B}">
      <dgm:prSet/>
      <dgm:spPr/>
      <dgm:t>
        <a:bodyPr/>
        <a:lstStyle/>
        <a:p>
          <a:endParaRPr lang="de-DE"/>
        </a:p>
      </dgm:t>
    </dgm:pt>
    <dgm:pt modelId="{8CC3D02E-A29E-4D82-A668-5333125AAF10}" type="sibTrans" cxnId="{8558DC84-2012-4F3C-81F1-9E5F76429B9B}">
      <dgm:prSet/>
      <dgm:spPr/>
      <dgm:t>
        <a:bodyPr/>
        <a:lstStyle/>
        <a:p>
          <a:endParaRPr lang="de-DE"/>
        </a:p>
      </dgm:t>
    </dgm:pt>
    <dgm:pt modelId="{EB09AA15-7E7D-4DD3-89AD-DAF78589F283}">
      <dgm:prSet/>
      <dgm:spPr/>
      <dgm:t>
        <a:bodyPr/>
        <a:lstStyle/>
        <a:p>
          <a:r>
            <a:rPr lang="en-GB" dirty="0"/>
            <a:t>Keep your comments concise.</a:t>
          </a:r>
          <a:endParaRPr lang="de-DE" dirty="0"/>
        </a:p>
      </dgm:t>
    </dgm:pt>
    <dgm:pt modelId="{F3D6AB9D-9F7B-4D8E-9870-E2A66C703CA9}" type="parTrans" cxnId="{0DD92F17-48F6-43B8-B735-4691F79F339A}">
      <dgm:prSet/>
      <dgm:spPr/>
      <dgm:t>
        <a:bodyPr/>
        <a:lstStyle/>
        <a:p>
          <a:endParaRPr lang="de-DE"/>
        </a:p>
      </dgm:t>
    </dgm:pt>
    <dgm:pt modelId="{DD440EEC-50D3-440A-A7D2-10747BE0972A}" type="sibTrans" cxnId="{0DD92F17-48F6-43B8-B735-4691F79F339A}">
      <dgm:prSet/>
      <dgm:spPr/>
      <dgm:t>
        <a:bodyPr/>
        <a:lstStyle/>
        <a:p>
          <a:endParaRPr lang="de-DE"/>
        </a:p>
      </dgm:t>
    </dgm:pt>
    <dgm:pt modelId="{43DA4468-A4C0-4440-9AD9-2519C6C7B403}">
      <dgm:prSet/>
      <dgm:spPr/>
      <dgm:t>
        <a:bodyPr/>
        <a:lstStyle/>
        <a:p>
          <a:r>
            <a:rPr lang="en-GB" dirty="0"/>
            <a:t>Speak with others, not about them.</a:t>
          </a:r>
          <a:endParaRPr lang="de-DE" dirty="0"/>
        </a:p>
      </dgm:t>
    </dgm:pt>
    <dgm:pt modelId="{871B571C-F973-4923-8002-CA5C52CD9C6D}" type="parTrans" cxnId="{C456FBB6-8A83-4BC3-BE8E-F444B9FA37E5}">
      <dgm:prSet/>
      <dgm:spPr/>
      <dgm:t>
        <a:bodyPr/>
        <a:lstStyle/>
        <a:p>
          <a:endParaRPr lang="de-DE"/>
        </a:p>
      </dgm:t>
    </dgm:pt>
    <dgm:pt modelId="{9D4D84F5-5332-4627-8905-4C32608929D1}" type="sibTrans" cxnId="{C456FBB6-8A83-4BC3-BE8E-F444B9FA37E5}">
      <dgm:prSet/>
      <dgm:spPr/>
      <dgm:t>
        <a:bodyPr/>
        <a:lstStyle/>
        <a:p>
          <a:endParaRPr lang="de-DE"/>
        </a:p>
      </dgm:t>
    </dgm:pt>
    <dgm:pt modelId="{32FEE6D0-5E8F-4DFD-9931-08E5AEE7DDAE}">
      <dgm:prSet/>
      <dgm:spPr/>
      <dgm:t>
        <a:bodyPr/>
        <a:lstStyle/>
        <a:p>
          <a:r>
            <a:rPr lang="en-GB" dirty="0"/>
            <a:t>Listen actively when others are talking.</a:t>
          </a:r>
          <a:endParaRPr lang="de-DE" dirty="0"/>
        </a:p>
      </dgm:t>
    </dgm:pt>
    <dgm:pt modelId="{2518B067-96EC-4E20-8533-1ADF4687C4A6}" type="parTrans" cxnId="{983562F3-0725-405F-99C6-3DEBA32EEB93}">
      <dgm:prSet/>
      <dgm:spPr/>
      <dgm:t>
        <a:bodyPr/>
        <a:lstStyle/>
        <a:p>
          <a:endParaRPr lang="de-DE"/>
        </a:p>
      </dgm:t>
    </dgm:pt>
    <dgm:pt modelId="{DDF9542E-B43C-44F9-906A-8ACA772E2E78}" type="sibTrans" cxnId="{983562F3-0725-405F-99C6-3DEBA32EEB93}">
      <dgm:prSet/>
      <dgm:spPr/>
      <dgm:t>
        <a:bodyPr/>
        <a:lstStyle/>
        <a:p>
          <a:endParaRPr lang="de-DE"/>
        </a:p>
      </dgm:t>
    </dgm:pt>
    <dgm:pt modelId="{926FDDB4-FC63-4726-ABB8-12CFF185F5F9}">
      <dgm:prSet/>
      <dgm:spPr/>
      <dgm:t>
        <a:bodyPr/>
        <a:lstStyle/>
        <a:p>
          <a:r>
            <a:rPr lang="en-GB" dirty="0"/>
            <a:t>Avoid any form of insults or accusations.</a:t>
          </a:r>
          <a:endParaRPr lang="de-DE" dirty="0"/>
        </a:p>
      </dgm:t>
    </dgm:pt>
    <dgm:pt modelId="{C0003765-63F1-4E72-9874-BA48CB671B74}" type="parTrans" cxnId="{3DB2FE1E-66AB-402B-9F1B-82BA43B09872}">
      <dgm:prSet/>
      <dgm:spPr/>
      <dgm:t>
        <a:bodyPr/>
        <a:lstStyle/>
        <a:p>
          <a:endParaRPr lang="de-DE"/>
        </a:p>
      </dgm:t>
    </dgm:pt>
    <dgm:pt modelId="{B61048C6-4B74-4C89-9790-DC05EC9DDB1E}" type="sibTrans" cxnId="{3DB2FE1E-66AB-402B-9F1B-82BA43B09872}">
      <dgm:prSet/>
      <dgm:spPr/>
      <dgm:t>
        <a:bodyPr/>
        <a:lstStyle/>
        <a:p>
          <a:endParaRPr lang="de-DE"/>
        </a:p>
      </dgm:t>
    </dgm:pt>
    <dgm:pt modelId="{C2414EDA-5F82-4E2A-99A2-448D8EA9091C}">
      <dgm:prSet/>
      <dgm:spPr/>
      <dgm:t>
        <a:bodyPr/>
        <a:lstStyle/>
        <a:p>
          <a:r>
            <a:rPr lang="en-GB" dirty="0"/>
            <a:t>Respect the opinions of others.</a:t>
          </a:r>
          <a:endParaRPr lang="de-DE" dirty="0"/>
        </a:p>
      </dgm:t>
    </dgm:pt>
    <dgm:pt modelId="{A0D80167-02D4-4874-BBDF-08A28AE30D29}" type="parTrans" cxnId="{42B77C74-E6FD-4BCC-AF6C-F9AF9030C5E1}">
      <dgm:prSet/>
      <dgm:spPr/>
      <dgm:t>
        <a:bodyPr/>
        <a:lstStyle/>
        <a:p>
          <a:endParaRPr lang="de-DE"/>
        </a:p>
      </dgm:t>
    </dgm:pt>
    <dgm:pt modelId="{1027F17D-83AD-43C1-AD78-676FB0B09935}" type="sibTrans" cxnId="{42B77C74-E6FD-4BCC-AF6C-F9AF9030C5E1}">
      <dgm:prSet/>
      <dgm:spPr/>
      <dgm:t>
        <a:bodyPr/>
        <a:lstStyle/>
        <a:p>
          <a:endParaRPr lang="de-DE"/>
        </a:p>
      </dgm:t>
    </dgm:pt>
    <dgm:pt modelId="{5B604252-5167-441A-BF1F-E627B7769145}">
      <dgm:prSet/>
      <dgm:spPr/>
      <dgm:t>
        <a:bodyPr/>
        <a:lstStyle/>
        <a:p>
          <a:r>
            <a:rPr lang="en-GB" dirty="0"/>
            <a:t>Justify your opinions.</a:t>
          </a:r>
          <a:endParaRPr lang="de-DE" dirty="0"/>
        </a:p>
      </dgm:t>
    </dgm:pt>
    <dgm:pt modelId="{BFC08427-804E-4703-BAED-D35FB52B1900}" type="parTrans" cxnId="{DF8AC442-1622-4209-8116-5B1800466690}">
      <dgm:prSet/>
      <dgm:spPr/>
      <dgm:t>
        <a:bodyPr/>
        <a:lstStyle/>
        <a:p>
          <a:endParaRPr lang="de-DE"/>
        </a:p>
      </dgm:t>
    </dgm:pt>
    <dgm:pt modelId="{19559FA6-F97B-4FE5-8A7E-65230D535434}" type="sibTrans" cxnId="{DF8AC442-1622-4209-8116-5B1800466690}">
      <dgm:prSet/>
      <dgm:spPr/>
      <dgm:t>
        <a:bodyPr/>
        <a:lstStyle/>
        <a:p>
          <a:endParaRPr lang="de-DE"/>
        </a:p>
      </dgm:t>
    </dgm:pt>
    <dgm:pt modelId="{5E2255CA-C7D2-411D-A62E-8FF7905FFBA4}">
      <dgm:prSet/>
      <dgm:spPr/>
      <dgm:t>
        <a:bodyPr/>
        <a:lstStyle/>
        <a:p>
          <a:r>
            <a:rPr lang="en-GB" dirty="0"/>
            <a:t>Everyone is allowed to contribute but is not obligated to say anything.</a:t>
          </a:r>
          <a:endParaRPr lang="de-DE" dirty="0"/>
        </a:p>
      </dgm:t>
    </dgm:pt>
    <dgm:pt modelId="{913D9503-10F2-4FC0-923E-B58677C0E6B6}" type="parTrans" cxnId="{2D88F4D6-5B56-409F-8CD4-52C320ED94DD}">
      <dgm:prSet/>
      <dgm:spPr/>
      <dgm:t>
        <a:bodyPr/>
        <a:lstStyle/>
        <a:p>
          <a:endParaRPr lang="de-DE"/>
        </a:p>
      </dgm:t>
    </dgm:pt>
    <dgm:pt modelId="{E49FB369-67EB-441F-A9DA-45D099C87714}" type="sibTrans" cxnId="{2D88F4D6-5B56-409F-8CD4-52C320ED94DD}">
      <dgm:prSet/>
      <dgm:spPr/>
      <dgm:t>
        <a:bodyPr/>
        <a:lstStyle/>
        <a:p>
          <a:endParaRPr lang="de-DE"/>
        </a:p>
      </dgm:t>
    </dgm:pt>
    <dgm:pt modelId="{49BCD351-D141-4224-90FF-F9905B11C036}">
      <dgm:prSet/>
      <dgm:spPr/>
      <dgm:t>
        <a:bodyPr/>
        <a:lstStyle/>
        <a:p>
          <a:r>
            <a:rPr lang="en-GB" dirty="0"/>
            <a:t>Treat the contributions of others as confidential.</a:t>
          </a:r>
          <a:endParaRPr lang="de-DE" dirty="0"/>
        </a:p>
      </dgm:t>
    </dgm:pt>
    <dgm:pt modelId="{DBF359E5-472C-467D-A28F-AEBEEFCD9ED5}" type="parTrans" cxnId="{E7DC09F9-98CA-42B7-9493-F840AB0060D3}">
      <dgm:prSet/>
      <dgm:spPr/>
      <dgm:t>
        <a:bodyPr/>
        <a:lstStyle/>
        <a:p>
          <a:endParaRPr lang="de-DE"/>
        </a:p>
      </dgm:t>
    </dgm:pt>
    <dgm:pt modelId="{CE60CE92-368D-44BD-A961-D2F440596793}" type="sibTrans" cxnId="{E7DC09F9-98CA-42B7-9493-F840AB0060D3}">
      <dgm:prSet/>
      <dgm:spPr/>
      <dgm:t>
        <a:bodyPr/>
        <a:lstStyle/>
        <a:p>
          <a:endParaRPr lang="de-DE"/>
        </a:p>
      </dgm:t>
    </dgm:pt>
    <dgm:pt modelId="{FB8F8DE7-7970-4461-8485-1EBE698F43CC}" type="pres">
      <dgm:prSet presAssocID="{13E32961-87B6-4AAA-B47D-8280D611BDFE}" presName="diagram" presStyleCnt="0">
        <dgm:presLayoutVars>
          <dgm:dir/>
          <dgm:resizeHandles val="exact"/>
        </dgm:presLayoutVars>
      </dgm:prSet>
      <dgm:spPr/>
    </dgm:pt>
    <dgm:pt modelId="{3D737452-C09A-470C-BF5D-8AB6FE17E60F}" type="pres">
      <dgm:prSet presAssocID="{C5A1D373-D4B6-4170-8345-AB9D10B76608}" presName="node" presStyleLbl="node1" presStyleIdx="0" presStyleCnt="11">
        <dgm:presLayoutVars>
          <dgm:bulletEnabled val="1"/>
        </dgm:presLayoutVars>
      </dgm:prSet>
      <dgm:spPr/>
    </dgm:pt>
    <dgm:pt modelId="{6AFFF9D1-6D42-458E-AECC-D05CEA0578CE}" type="pres">
      <dgm:prSet presAssocID="{4E5EDDED-C456-429D-A61C-BB91C7172715}" presName="sibTrans" presStyleCnt="0"/>
      <dgm:spPr/>
    </dgm:pt>
    <dgm:pt modelId="{42CD0140-76BD-4802-B145-7F9B8801E609}" type="pres">
      <dgm:prSet presAssocID="{6923F3F8-BDE3-4E7B-A647-77F7874BA5A8}" presName="node" presStyleLbl="node1" presStyleIdx="1" presStyleCnt="11">
        <dgm:presLayoutVars>
          <dgm:bulletEnabled val="1"/>
        </dgm:presLayoutVars>
      </dgm:prSet>
      <dgm:spPr/>
    </dgm:pt>
    <dgm:pt modelId="{BDBCB863-51F5-4986-AFB8-73A506CB19DD}" type="pres">
      <dgm:prSet presAssocID="{74D879A5-8E9D-4412-8038-9DC2136149B3}" presName="sibTrans" presStyleCnt="0"/>
      <dgm:spPr/>
    </dgm:pt>
    <dgm:pt modelId="{0F5E67A8-5CC3-4832-AB38-69F6D4C0F911}" type="pres">
      <dgm:prSet presAssocID="{A6A09B9B-8463-4A4D-9D35-2D9E2E1AA2A6}" presName="node" presStyleLbl="node1" presStyleIdx="2" presStyleCnt="11">
        <dgm:presLayoutVars>
          <dgm:bulletEnabled val="1"/>
        </dgm:presLayoutVars>
      </dgm:prSet>
      <dgm:spPr/>
    </dgm:pt>
    <dgm:pt modelId="{AC5CCE7B-AB1A-4CCE-BE4A-EA823F434494}" type="pres">
      <dgm:prSet presAssocID="{8CC3D02E-A29E-4D82-A668-5333125AAF10}" presName="sibTrans" presStyleCnt="0"/>
      <dgm:spPr/>
    </dgm:pt>
    <dgm:pt modelId="{62B7AC95-37DF-4821-B557-06F3A3B5DCBD}" type="pres">
      <dgm:prSet presAssocID="{EB09AA15-7E7D-4DD3-89AD-DAF78589F283}" presName="node" presStyleLbl="node1" presStyleIdx="3" presStyleCnt="11">
        <dgm:presLayoutVars>
          <dgm:bulletEnabled val="1"/>
        </dgm:presLayoutVars>
      </dgm:prSet>
      <dgm:spPr/>
    </dgm:pt>
    <dgm:pt modelId="{E77F3ECB-18E4-4F13-9C78-541230B78E0F}" type="pres">
      <dgm:prSet presAssocID="{DD440EEC-50D3-440A-A7D2-10747BE0972A}" presName="sibTrans" presStyleCnt="0"/>
      <dgm:spPr/>
    </dgm:pt>
    <dgm:pt modelId="{23A505A9-F9B2-4809-B83A-C5E315B9FE58}" type="pres">
      <dgm:prSet presAssocID="{43DA4468-A4C0-4440-9AD9-2519C6C7B403}" presName="node" presStyleLbl="node1" presStyleIdx="4" presStyleCnt="11">
        <dgm:presLayoutVars>
          <dgm:bulletEnabled val="1"/>
        </dgm:presLayoutVars>
      </dgm:prSet>
      <dgm:spPr/>
    </dgm:pt>
    <dgm:pt modelId="{60E6FCC3-73F0-42BC-8E6B-6A9F298D91E8}" type="pres">
      <dgm:prSet presAssocID="{9D4D84F5-5332-4627-8905-4C32608929D1}" presName="sibTrans" presStyleCnt="0"/>
      <dgm:spPr/>
    </dgm:pt>
    <dgm:pt modelId="{9BB985D3-EE51-4782-917F-54D78C233075}" type="pres">
      <dgm:prSet presAssocID="{32FEE6D0-5E8F-4DFD-9931-08E5AEE7DDAE}" presName="node" presStyleLbl="node1" presStyleIdx="5" presStyleCnt="11">
        <dgm:presLayoutVars>
          <dgm:bulletEnabled val="1"/>
        </dgm:presLayoutVars>
      </dgm:prSet>
      <dgm:spPr/>
    </dgm:pt>
    <dgm:pt modelId="{756DCBD4-2E00-4400-B6B8-F74BC784620F}" type="pres">
      <dgm:prSet presAssocID="{DDF9542E-B43C-44F9-906A-8ACA772E2E78}" presName="sibTrans" presStyleCnt="0"/>
      <dgm:spPr/>
    </dgm:pt>
    <dgm:pt modelId="{13D4BA2C-B827-4C4D-A2EC-83A685A6CFB0}" type="pres">
      <dgm:prSet presAssocID="{926FDDB4-FC63-4726-ABB8-12CFF185F5F9}" presName="node" presStyleLbl="node1" presStyleIdx="6" presStyleCnt="11">
        <dgm:presLayoutVars>
          <dgm:bulletEnabled val="1"/>
        </dgm:presLayoutVars>
      </dgm:prSet>
      <dgm:spPr/>
    </dgm:pt>
    <dgm:pt modelId="{6880FD79-AFDA-48B6-8676-CBFD85736966}" type="pres">
      <dgm:prSet presAssocID="{B61048C6-4B74-4C89-9790-DC05EC9DDB1E}" presName="sibTrans" presStyleCnt="0"/>
      <dgm:spPr/>
    </dgm:pt>
    <dgm:pt modelId="{513EE385-C567-49A5-9D14-DB2C7B167B14}" type="pres">
      <dgm:prSet presAssocID="{C2414EDA-5F82-4E2A-99A2-448D8EA9091C}" presName="node" presStyleLbl="node1" presStyleIdx="7" presStyleCnt="11">
        <dgm:presLayoutVars>
          <dgm:bulletEnabled val="1"/>
        </dgm:presLayoutVars>
      </dgm:prSet>
      <dgm:spPr/>
    </dgm:pt>
    <dgm:pt modelId="{EB1D8DA3-F1EA-4A87-A89E-95B1A647D3EE}" type="pres">
      <dgm:prSet presAssocID="{1027F17D-83AD-43C1-AD78-676FB0B09935}" presName="sibTrans" presStyleCnt="0"/>
      <dgm:spPr/>
    </dgm:pt>
    <dgm:pt modelId="{0721A787-E832-438F-8C39-D8DA274799A9}" type="pres">
      <dgm:prSet presAssocID="{5B604252-5167-441A-BF1F-E627B7769145}" presName="node" presStyleLbl="node1" presStyleIdx="8" presStyleCnt="11">
        <dgm:presLayoutVars>
          <dgm:bulletEnabled val="1"/>
        </dgm:presLayoutVars>
      </dgm:prSet>
      <dgm:spPr/>
    </dgm:pt>
    <dgm:pt modelId="{DEE213BF-2637-4D8B-9844-8D93823B75A6}" type="pres">
      <dgm:prSet presAssocID="{19559FA6-F97B-4FE5-8A7E-65230D535434}" presName="sibTrans" presStyleCnt="0"/>
      <dgm:spPr/>
    </dgm:pt>
    <dgm:pt modelId="{613F2F97-B821-4CA1-A404-67BAC6332940}" type="pres">
      <dgm:prSet presAssocID="{5E2255CA-C7D2-411D-A62E-8FF7905FFBA4}" presName="node" presStyleLbl="node1" presStyleIdx="9" presStyleCnt="11">
        <dgm:presLayoutVars>
          <dgm:bulletEnabled val="1"/>
        </dgm:presLayoutVars>
      </dgm:prSet>
      <dgm:spPr/>
    </dgm:pt>
    <dgm:pt modelId="{4422337D-E37D-4A27-892B-7EDE7C29A30A}" type="pres">
      <dgm:prSet presAssocID="{E49FB369-67EB-441F-A9DA-45D099C87714}" presName="sibTrans" presStyleCnt="0"/>
      <dgm:spPr/>
    </dgm:pt>
    <dgm:pt modelId="{8C2C29C2-B4F8-48E5-B57D-B84B28A2A54D}" type="pres">
      <dgm:prSet presAssocID="{49BCD351-D141-4224-90FF-F9905B11C036}" presName="node" presStyleLbl="node1" presStyleIdx="10" presStyleCnt="11">
        <dgm:presLayoutVars>
          <dgm:bulletEnabled val="1"/>
        </dgm:presLayoutVars>
      </dgm:prSet>
      <dgm:spPr/>
    </dgm:pt>
  </dgm:ptLst>
  <dgm:cxnLst>
    <dgm:cxn modelId="{E72EE80E-4825-4743-9F2B-B2C2339320C6}" type="presOf" srcId="{C5A1D373-D4B6-4170-8345-AB9D10B76608}" destId="{3D737452-C09A-470C-BF5D-8AB6FE17E60F}" srcOrd="0" destOrd="0" presId="urn:microsoft.com/office/officeart/2005/8/layout/default"/>
    <dgm:cxn modelId="{0DD92F17-48F6-43B8-B735-4691F79F339A}" srcId="{13E32961-87B6-4AAA-B47D-8280D611BDFE}" destId="{EB09AA15-7E7D-4DD3-89AD-DAF78589F283}" srcOrd="3" destOrd="0" parTransId="{F3D6AB9D-9F7B-4D8E-9870-E2A66C703CA9}" sibTransId="{DD440EEC-50D3-440A-A7D2-10747BE0972A}"/>
    <dgm:cxn modelId="{3DB2FE1E-66AB-402B-9F1B-82BA43B09872}" srcId="{13E32961-87B6-4AAA-B47D-8280D611BDFE}" destId="{926FDDB4-FC63-4726-ABB8-12CFF185F5F9}" srcOrd="6" destOrd="0" parTransId="{C0003765-63F1-4E72-9874-BA48CB671B74}" sibTransId="{B61048C6-4B74-4C89-9790-DC05EC9DDB1E}"/>
    <dgm:cxn modelId="{9DD5D429-E3E5-4E5E-82B5-A4CE8CAAFE77}" type="presOf" srcId="{6923F3F8-BDE3-4E7B-A647-77F7874BA5A8}" destId="{42CD0140-76BD-4802-B145-7F9B8801E609}" srcOrd="0" destOrd="0" presId="urn:microsoft.com/office/officeart/2005/8/layout/default"/>
    <dgm:cxn modelId="{65BFDB5B-5DA7-4EB5-8CED-FBFE585D9C06}" srcId="{13E32961-87B6-4AAA-B47D-8280D611BDFE}" destId="{6923F3F8-BDE3-4E7B-A647-77F7874BA5A8}" srcOrd="1" destOrd="0" parTransId="{29E8127F-51DA-4062-931F-1780000CBD86}" sibTransId="{74D879A5-8E9D-4412-8038-9DC2136149B3}"/>
    <dgm:cxn modelId="{6B578041-52EE-4CCC-9A4F-3CE95A074CEF}" type="presOf" srcId="{C2414EDA-5F82-4E2A-99A2-448D8EA9091C}" destId="{513EE385-C567-49A5-9D14-DB2C7B167B14}" srcOrd="0" destOrd="0" presId="urn:microsoft.com/office/officeart/2005/8/layout/default"/>
    <dgm:cxn modelId="{DF8AC442-1622-4209-8116-5B1800466690}" srcId="{13E32961-87B6-4AAA-B47D-8280D611BDFE}" destId="{5B604252-5167-441A-BF1F-E627B7769145}" srcOrd="8" destOrd="0" parTransId="{BFC08427-804E-4703-BAED-D35FB52B1900}" sibTransId="{19559FA6-F97B-4FE5-8A7E-65230D535434}"/>
    <dgm:cxn modelId="{1A32AA65-3A7B-4F65-89F1-C3CEDEE26D3C}" type="presOf" srcId="{A6A09B9B-8463-4A4D-9D35-2D9E2E1AA2A6}" destId="{0F5E67A8-5CC3-4832-AB38-69F6D4C0F911}" srcOrd="0" destOrd="0" presId="urn:microsoft.com/office/officeart/2005/8/layout/default"/>
    <dgm:cxn modelId="{455EC947-E44C-45D9-9469-0AED1784A316}" type="presOf" srcId="{13E32961-87B6-4AAA-B47D-8280D611BDFE}" destId="{FB8F8DE7-7970-4461-8485-1EBE698F43CC}" srcOrd="0" destOrd="0" presId="urn:microsoft.com/office/officeart/2005/8/layout/default"/>
    <dgm:cxn modelId="{D0A7A76F-05C8-44A6-A92C-585A63527B91}" type="presOf" srcId="{43DA4468-A4C0-4440-9AD9-2519C6C7B403}" destId="{23A505A9-F9B2-4809-B83A-C5E315B9FE58}" srcOrd="0" destOrd="0" presId="urn:microsoft.com/office/officeart/2005/8/layout/default"/>
    <dgm:cxn modelId="{42B77C74-E6FD-4BCC-AF6C-F9AF9030C5E1}" srcId="{13E32961-87B6-4AAA-B47D-8280D611BDFE}" destId="{C2414EDA-5F82-4E2A-99A2-448D8EA9091C}" srcOrd="7" destOrd="0" parTransId="{A0D80167-02D4-4874-BBDF-08A28AE30D29}" sibTransId="{1027F17D-83AD-43C1-AD78-676FB0B09935}"/>
    <dgm:cxn modelId="{8558DC84-2012-4F3C-81F1-9E5F76429B9B}" srcId="{13E32961-87B6-4AAA-B47D-8280D611BDFE}" destId="{A6A09B9B-8463-4A4D-9D35-2D9E2E1AA2A6}" srcOrd="2" destOrd="0" parTransId="{DA9252B9-6CA9-478B-ABDF-3B47D7C1E776}" sibTransId="{8CC3D02E-A29E-4D82-A668-5333125AAF10}"/>
    <dgm:cxn modelId="{626DAB9B-C8E2-4C51-83BC-1842E77D7053}" type="presOf" srcId="{49BCD351-D141-4224-90FF-F9905B11C036}" destId="{8C2C29C2-B4F8-48E5-B57D-B84B28A2A54D}" srcOrd="0" destOrd="0" presId="urn:microsoft.com/office/officeart/2005/8/layout/default"/>
    <dgm:cxn modelId="{2FEB7CA8-5F25-4772-AAAB-B050516AD6A1}" type="presOf" srcId="{EB09AA15-7E7D-4DD3-89AD-DAF78589F283}" destId="{62B7AC95-37DF-4821-B557-06F3A3B5DCBD}" srcOrd="0" destOrd="0" presId="urn:microsoft.com/office/officeart/2005/8/layout/default"/>
    <dgm:cxn modelId="{4FC175A9-AE9B-4CB9-84FD-AEE60EDCCE57}" type="presOf" srcId="{926FDDB4-FC63-4726-ABB8-12CFF185F5F9}" destId="{13D4BA2C-B827-4C4D-A2EC-83A685A6CFB0}" srcOrd="0" destOrd="0" presId="urn:microsoft.com/office/officeart/2005/8/layout/default"/>
    <dgm:cxn modelId="{C456FBB6-8A83-4BC3-BE8E-F444B9FA37E5}" srcId="{13E32961-87B6-4AAA-B47D-8280D611BDFE}" destId="{43DA4468-A4C0-4440-9AD9-2519C6C7B403}" srcOrd="4" destOrd="0" parTransId="{871B571C-F973-4923-8002-CA5C52CD9C6D}" sibTransId="{9D4D84F5-5332-4627-8905-4C32608929D1}"/>
    <dgm:cxn modelId="{2D88F4D6-5B56-409F-8CD4-52C320ED94DD}" srcId="{13E32961-87B6-4AAA-B47D-8280D611BDFE}" destId="{5E2255CA-C7D2-411D-A62E-8FF7905FFBA4}" srcOrd="9" destOrd="0" parTransId="{913D9503-10F2-4FC0-923E-B58677C0E6B6}" sibTransId="{E49FB369-67EB-441F-A9DA-45D099C87714}"/>
    <dgm:cxn modelId="{0956DAD7-D3E9-41E9-A18C-5679C35D8A37}" type="presOf" srcId="{5B604252-5167-441A-BF1F-E627B7769145}" destId="{0721A787-E832-438F-8C39-D8DA274799A9}" srcOrd="0" destOrd="0" presId="urn:microsoft.com/office/officeart/2005/8/layout/default"/>
    <dgm:cxn modelId="{4DFD30EA-E694-41CE-818A-8B5D04F5AA14}" srcId="{13E32961-87B6-4AAA-B47D-8280D611BDFE}" destId="{C5A1D373-D4B6-4170-8345-AB9D10B76608}" srcOrd="0" destOrd="0" parTransId="{8EBEB75C-16F5-47AC-94AA-8AB0203D8D06}" sibTransId="{4E5EDDED-C456-429D-A61C-BB91C7172715}"/>
    <dgm:cxn modelId="{331720EC-8E33-44A6-B8E8-F5F79CF4AC0E}" type="presOf" srcId="{5E2255CA-C7D2-411D-A62E-8FF7905FFBA4}" destId="{613F2F97-B821-4CA1-A404-67BAC6332940}" srcOrd="0" destOrd="0" presId="urn:microsoft.com/office/officeart/2005/8/layout/default"/>
    <dgm:cxn modelId="{983562F3-0725-405F-99C6-3DEBA32EEB93}" srcId="{13E32961-87B6-4AAA-B47D-8280D611BDFE}" destId="{32FEE6D0-5E8F-4DFD-9931-08E5AEE7DDAE}" srcOrd="5" destOrd="0" parTransId="{2518B067-96EC-4E20-8533-1ADF4687C4A6}" sibTransId="{DDF9542E-B43C-44F9-906A-8ACA772E2E78}"/>
    <dgm:cxn modelId="{E7DC09F9-98CA-42B7-9493-F840AB0060D3}" srcId="{13E32961-87B6-4AAA-B47D-8280D611BDFE}" destId="{49BCD351-D141-4224-90FF-F9905B11C036}" srcOrd="10" destOrd="0" parTransId="{DBF359E5-472C-467D-A28F-AEBEEFCD9ED5}" sibTransId="{CE60CE92-368D-44BD-A961-D2F440596793}"/>
    <dgm:cxn modelId="{5B32A7FD-0C9B-481A-A88A-B06DD2CEF2A5}" type="presOf" srcId="{32FEE6D0-5E8F-4DFD-9931-08E5AEE7DDAE}" destId="{9BB985D3-EE51-4782-917F-54D78C233075}" srcOrd="0" destOrd="0" presId="urn:microsoft.com/office/officeart/2005/8/layout/default"/>
    <dgm:cxn modelId="{AF4B54B0-2640-4B90-B350-66308C342784}" type="presParOf" srcId="{FB8F8DE7-7970-4461-8485-1EBE698F43CC}" destId="{3D737452-C09A-470C-BF5D-8AB6FE17E60F}" srcOrd="0" destOrd="0" presId="urn:microsoft.com/office/officeart/2005/8/layout/default"/>
    <dgm:cxn modelId="{800BB1C8-B99D-4A54-8FB4-9F5653190969}" type="presParOf" srcId="{FB8F8DE7-7970-4461-8485-1EBE698F43CC}" destId="{6AFFF9D1-6D42-458E-AECC-D05CEA0578CE}" srcOrd="1" destOrd="0" presId="urn:microsoft.com/office/officeart/2005/8/layout/default"/>
    <dgm:cxn modelId="{77B66A47-C0B1-4E9E-9927-01671495EC36}" type="presParOf" srcId="{FB8F8DE7-7970-4461-8485-1EBE698F43CC}" destId="{42CD0140-76BD-4802-B145-7F9B8801E609}" srcOrd="2" destOrd="0" presId="urn:microsoft.com/office/officeart/2005/8/layout/default"/>
    <dgm:cxn modelId="{CE36A7EC-C9D9-4B18-9E8A-DE518ADBCD18}" type="presParOf" srcId="{FB8F8DE7-7970-4461-8485-1EBE698F43CC}" destId="{BDBCB863-51F5-4986-AFB8-73A506CB19DD}" srcOrd="3" destOrd="0" presId="urn:microsoft.com/office/officeart/2005/8/layout/default"/>
    <dgm:cxn modelId="{B04C5126-D1F8-4DD4-8E0B-E336A7C1CAB1}" type="presParOf" srcId="{FB8F8DE7-7970-4461-8485-1EBE698F43CC}" destId="{0F5E67A8-5CC3-4832-AB38-69F6D4C0F911}" srcOrd="4" destOrd="0" presId="urn:microsoft.com/office/officeart/2005/8/layout/default"/>
    <dgm:cxn modelId="{16F13002-E6A2-40FC-BE74-C11F62A981FA}" type="presParOf" srcId="{FB8F8DE7-7970-4461-8485-1EBE698F43CC}" destId="{AC5CCE7B-AB1A-4CCE-BE4A-EA823F434494}" srcOrd="5" destOrd="0" presId="urn:microsoft.com/office/officeart/2005/8/layout/default"/>
    <dgm:cxn modelId="{59C038D8-BA2B-4068-A7D1-CADE22E2E093}" type="presParOf" srcId="{FB8F8DE7-7970-4461-8485-1EBE698F43CC}" destId="{62B7AC95-37DF-4821-B557-06F3A3B5DCBD}" srcOrd="6" destOrd="0" presId="urn:microsoft.com/office/officeart/2005/8/layout/default"/>
    <dgm:cxn modelId="{28169990-3DF8-4290-88CD-B9CE32C2F2D7}" type="presParOf" srcId="{FB8F8DE7-7970-4461-8485-1EBE698F43CC}" destId="{E77F3ECB-18E4-4F13-9C78-541230B78E0F}" srcOrd="7" destOrd="0" presId="urn:microsoft.com/office/officeart/2005/8/layout/default"/>
    <dgm:cxn modelId="{462C21C0-838E-466F-A27D-EEC2C658CC41}" type="presParOf" srcId="{FB8F8DE7-7970-4461-8485-1EBE698F43CC}" destId="{23A505A9-F9B2-4809-B83A-C5E315B9FE58}" srcOrd="8" destOrd="0" presId="urn:microsoft.com/office/officeart/2005/8/layout/default"/>
    <dgm:cxn modelId="{1033061E-540F-42B3-A1D2-CB8F28B8AC1B}" type="presParOf" srcId="{FB8F8DE7-7970-4461-8485-1EBE698F43CC}" destId="{60E6FCC3-73F0-42BC-8E6B-6A9F298D91E8}" srcOrd="9" destOrd="0" presId="urn:microsoft.com/office/officeart/2005/8/layout/default"/>
    <dgm:cxn modelId="{B27A99F5-711D-4766-9332-72049A292D8B}" type="presParOf" srcId="{FB8F8DE7-7970-4461-8485-1EBE698F43CC}" destId="{9BB985D3-EE51-4782-917F-54D78C233075}" srcOrd="10" destOrd="0" presId="urn:microsoft.com/office/officeart/2005/8/layout/default"/>
    <dgm:cxn modelId="{FFC59A1B-B621-4D51-A010-1012DE142070}" type="presParOf" srcId="{FB8F8DE7-7970-4461-8485-1EBE698F43CC}" destId="{756DCBD4-2E00-4400-B6B8-F74BC784620F}" srcOrd="11" destOrd="0" presId="urn:microsoft.com/office/officeart/2005/8/layout/default"/>
    <dgm:cxn modelId="{BE716667-2220-446B-9299-E257AF3EEF0D}" type="presParOf" srcId="{FB8F8DE7-7970-4461-8485-1EBE698F43CC}" destId="{13D4BA2C-B827-4C4D-A2EC-83A685A6CFB0}" srcOrd="12" destOrd="0" presId="urn:microsoft.com/office/officeart/2005/8/layout/default"/>
    <dgm:cxn modelId="{3563F101-287C-4618-A677-3EA7542B852E}" type="presParOf" srcId="{FB8F8DE7-7970-4461-8485-1EBE698F43CC}" destId="{6880FD79-AFDA-48B6-8676-CBFD85736966}" srcOrd="13" destOrd="0" presId="urn:microsoft.com/office/officeart/2005/8/layout/default"/>
    <dgm:cxn modelId="{657AA87D-6226-4CFF-A6DB-963BA2B5D937}" type="presParOf" srcId="{FB8F8DE7-7970-4461-8485-1EBE698F43CC}" destId="{513EE385-C567-49A5-9D14-DB2C7B167B14}" srcOrd="14" destOrd="0" presId="urn:microsoft.com/office/officeart/2005/8/layout/default"/>
    <dgm:cxn modelId="{885A5676-242C-40E8-8AA2-31D9D1211667}" type="presParOf" srcId="{FB8F8DE7-7970-4461-8485-1EBE698F43CC}" destId="{EB1D8DA3-F1EA-4A87-A89E-95B1A647D3EE}" srcOrd="15" destOrd="0" presId="urn:microsoft.com/office/officeart/2005/8/layout/default"/>
    <dgm:cxn modelId="{787152EA-CA9B-47C8-94A3-87D27156E7D6}" type="presParOf" srcId="{FB8F8DE7-7970-4461-8485-1EBE698F43CC}" destId="{0721A787-E832-438F-8C39-D8DA274799A9}" srcOrd="16" destOrd="0" presId="urn:microsoft.com/office/officeart/2005/8/layout/default"/>
    <dgm:cxn modelId="{5AA75EB1-B8EA-4658-B821-0183D0526E96}" type="presParOf" srcId="{FB8F8DE7-7970-4461-8485-1EBE698F43CC}" destId="{DEE213BF-2637-4D8B-9844-8D93823B75A6}" srcOrd="17" destOrd="0" presId="urn:microsoft.com/office/officeart/2005/8/layout/default"/>
    <dgm:cxn modelId="{C109BFDF-8D08-41DD-B718-6EEB1BD1DD0E}" type="presParOf" srcId="{FB8F8DE7-7970-4461-8485-1EBE698F43CC}" destId="{613F2F97-B821-4CA1-A404-67BAC6332940}" srcOrd="18" destOrd="0" presId="urn:microsoft.com/office/officeart/2005/8/layout/default"/>
    <dgm:cxn modelId="{245CC60C-B038-4A75-89A2-197D62BEDEE0}" type="presParOf" srcId="{FB8F8DE7-7970-4461-8485-1EBE698F43CC}" destId="{4422337D-E37D-4A27-892B-7EDE7C29A30A}" srcOrd="19" destOrd="0" presId="urn:microsoft.com/office/officeart/2005/8/layout/default"/>
    <dgm:cxn modelId="{70C54CA3-26D7-46CB-8C0E-8963283412CB}" type="presParOf" srcId="{FB8F8DE7-7970-4461-8485-1EBE698F43CC}" destId="{8C2C29C2-B4F8-48E5-B57D-B84B28A2A54D}"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37452-C09A-470C-BF5D-8AB6FE17E60F}">
      <dsp:nvSpPr>
        <dsp:cNvPr id="0" name=""/>
        <dsp:cNvSpPr/>
      </dsp:nvSpPr>
      <dsp:spPr>
        <a:xfrm>
          <a:off x="92931"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Be polite and fair.</a:t>
          </a:r>
          <a:endParaRPr lang="de-DE" sz="1800" kern="1200" dirty="0"/>
        </a:p>
      </dsp:txBody>
      <dsp:txXfrm>
        <a:off x="92931" y="288"/>
        <a:ext cx="2175380" cy="1305228"/>
      </dsp:txXfrm>
    </dsp:sp>
    <dsp:sp modelId="{42CD0140-76BD-4802-B145-7F9B8801E609}">
      <dsp:nvSpPr>
        <dsp:cNvPr id="0" name=""/>
        <dsp:cNvSpPr/>
      </dsp:nvSpPr>
      <dsp:spPr>
        <a:xfrm>
          <a:off x="2485850"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Speak only for yourself</a:t>
          </a:r>
          <a:br>
            <a:rPr lang="en-GB" sz="1800" kern="1200" dirty="0"/>
          </a:br>
          <a:r>
            <a:rPr lang="en-GB" sz="1800" kern="1200" dirty="0"/>
            <a:t>(use "I" statements).</a:t>
          </a:r>
          <a:endParaRPr lang="de-DE" sz="1800" kern="1200" dirty="0"/>
        </a:p>
      </dsp:txBody>
      <dsp:txXfrm>
        <a:off x="2485850" y="288"/>
        <a:ext cx="2175380" cy="1305228"/>
      </dsp:txXfrm>
    </dsp:sp>
    <dsp:sp modelId="{0F5E67A8-5CC3-4832-AB38-69F6D4C0F911}">
      <dsp:nvSpPr>
        <dsp:cNvPr id="0" name=""/>
        <dsp:cNvSpPr/>
      </dsp:nvSpPr>
      <dsp:spPr>
        <a:xfrm>
          <a:off x="4878769"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Allow others to finish speaking.</a:t>
          </a:r>
          <a:endParaRPr lang="de-DE" sz="1800" kern="1200" dirty="0"/>
        </a:p>
      </dsp:txBody>
      <dsp:txXfrm>
        <a:off x="4878769" y="288"/>
        <a:ext cx="2175380" cy="1305228"/>
      </dsp:txXfrm>
    </dsp:sp>
    <dsp:sp modelId="{62B7AC95-37DF-4821-B557-06F3A3B5DCBD}">
      <dsp:nvSpPr>
        <dsp:cNvPr id="0" name=""/>
        <dsp:cNvSpPr/>
      </dsp:nvSpPr>
      <dsp:spPr>
        <a:xfrm>
          <a:off x="7271687"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Keep your comments concise.</a:t>
          </a:r>
          <a:endParaRPr lang="de-DE" sz="1800" kern="1200" dirty="0"/>
        </a:p>
      </dsp:txBody>
      <dsp:txXfrm>
        <a:off x="7271687" y="288"/>
        <a:ext cx="2175380" cy="1305228"/>
      </dsp:txXfrm>
    </dsp:sp>
    <dsp:sp modelId="{23A505A9-F9B2-4809-B83A-C5E315B9FE58}">
      <dsp:nvSpPr>
        <dsp:cNvPr id="0" name=""/>
        <dsp:cNvSpPr/>
      </dsp:nvSpPr>
      <dsp:spPr>
        <a:xfrm>
          <a:off x="92931"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Speak with others, not about them.</a:t>
          </a:r>
          <a:endParaRPr lang="de-DE" sz="1800" kern="1200" dirty="0"/>
        </a:p>
      </dsp:txBody>
      <dsp:txXfrm>
        <a:off x="92931" y="1523054"/>
        <a:ext cx="2175380" cy="1305228"/>
      </dsp:txXfrm>
    </dsp:sp>
    <dsp:sp modelId="{9BB985D3-EE51-4782-917F-54D78C233075}">
      <dsp:nvSpPr>
        <dsp:cNvPr id="0" name=""/>
        <dsp:cNvSpPr/>
      </dsp:nvSpPr>
      <dsp:spPr>
        <a:xfrm>
          <a:off x="2485850"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Listen actively when others are talking.</a:t>
          </a:r>
          <a:endParaRPr lang="de-DE" sz="1800" kern="1200" dirty="0"/>
        </a:p>
      </dsp:txBody>
      <dsp:txXfrm>
        <a:off x="2485850" y="1523054"/>
        <a:ext cx="2175380" cy="1305228"/>
      </dsp:txXfrm>
    </dsp:sp>
    <dsp:sp modelId="{13D4BA2C-B827-4C4D-A2EC-83A685A6CFB0}">
      <dsp:nvSpPr>
        <dsp:cNvPr id="0" name=""/>
        <dsp:cNvSpPr/>
      </dsp:nvSpPr>
      <dsp:spPr>
        <a:xfrm>
          <a:off x="4878769"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Avoid any form of insults or accusations.</a:t>
          </a:r>
          <a:endParaRPr lang="de-DE" sz="1800" kern="1200" dirty="0"/>
        </a:p>
      </dsp:txBody>
      <dsp:txXfrm>
        <a:off x="4878769" y="1523054"/>
        <a:ext cx="2175380" cy="1305228"/>
      </dsp:txXfrm>
    </dsp:sp>
    <dsp:sp modelId="{513EE385-C567-49A5-9D14-DB2C7B167B14}">
      <dsp:nvSpPr>
        <dsp:cNvPr id="0" name=""/>
        <dsp:cNvSpPr/>
      </dsp:nvSpPr>
      <dsp:spPr>
        <a:xfrm>
          <a:off x="7271687"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Respect the opinions of others.</a:t>
          </a:r>
          <a:endParaRPr lang="de-DE" sz="1800" kern="1200" dirty="0"/>
        </a:p>
      </dsp:txBody>
      <dsp:txXfrm>
        <a:off x="7271687" y="1523054"/>
        <a:ext cx="2175380" cy="1305228"/>
      </dsp:txXfrm>
    </dsp:sp>
    <dsp:sp modelId="{0721A787-E832-438F-8C39-D8DA274799A9}">
      <dsp:nvSpPr>
        <dsp:cNvPr id="0" name=""/>
        <dsp:cNvSpPr/>
      </dsp:nvSpPr>
      <dsp:spPr>
        <a:xfrm>
          <a:off x="1289390"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Justify your opinions.</a:t>
          </a:r>
          <a:endParaRPr lang="de-DE" sz="1800" kern="1200" dirty="0"/>
        </a:p>
      </dsp:txBody>
      <dsp:txXfrm>
        <a:off x="1289390" y="3045821"/>
        <a:ext cx="2175380" cy="1305228"/>
      </dsp:txXfrm>
    </dsp:sp>
    <dsp:sp modelId="{613F2F97-B821-4CA1-A404-67BAC6332940}">
      <dsp:nvSpPr>
        <dsp:cNvPr id="0" name=""/>
        <dsp:cNvSpPr/>
      </dsp:nvSpPr>
      <dsp:spPr>
        <a:xfrm>
          <a:off x="3682309"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Everyone is allowed to contribute but is not obligated to say anything.</a:t>
          </a:r>
          <a:endParaRPr lang="de-DE" sz="1800" kern="1200" dirty="0"/>
        </a:p>
      </dsp:txBody>
      <dsp:txXfrm>
        <a:off x="3682309" y="3045821"/>
        <a:ext cx="2175380" cy="1305228"/>
      </dsp:txXfrm>
    </dsp:sp>
    <dsp:sp modelId="{8C2C29C2-B4F8-48E5-B57D-B84B28A2A54D}">
      <dsp:nvSpPr>
        <dsp:cNvPr id="0" name=""/>
        <dsp:cNvSpPr/>
      </dsp:nvSpPr>
      <dsp:spPr>
        <a:xfrm>
          <a:off x="6075228"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Treat the contributions of others as confidential.</a:t>
          </a:r>
          <a:endParaRPr lang="de-DE" sz="1800" kern="1200" dirty="0"/>
        </a:p>
      </dsp:txBody>
      <dsp:txXfrm>
        <a:off x="6075228" y="3045821"/>
        <a:ext cx="2175380" cy="13052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0B43-AE54-4B96-A1DE-9C6E5ECC3532}" type="datetimeFigureOut">
              <a:rPr lang="de-DE" smtClean="0"/>
              <a:t>08.08.2024</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69CD2-2BC0-4302-BAEF-595FF099E0FE}" type="slidenum">
              <a:rPr lang="de-DE" smtClean="0"/>
              <a:t>‹Nr.›</a:t>
            </a:fld>
            <a:endParaRPr lang="de-DE" dirty="0"/>
          </a:p>
        </p:txBody>
      </p:sp>
    </p:spTree>
    <p:extLst>
      <p:ext uri="{BB962C8B-B14F-4D97-AF65-F5344CB8AC3E}">
        <p14:creationId xmlns:p14="http://schemas.microsoft.com/office/powerpoint/2010/main" val="268472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a:t>
            </a:fld>
            <a:endParaRPr lang="de-DE" dirty="0"/>
          </a:p>
        </p:txBody>
      </p:sp>
    </p:spTree>
    <p:extLst>
      <p:ext uri="{BB962C8B-B14F-4D97-AF65-F5344CB8AC3E}">
        <p14:creationId xmlns:p14="http://schemas.microsoft.com/office/powerpoint/2010/main" val="103638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11</a:t>
            </a:fld>
            <a:endParaRPr lang="de-DE" dirty="0"/>
          </a:p>
        </p:txBody>
      </p:sp>
    </p:spTree>
    <p:extLst>
      <p:ext uri="{BB962C8B-B14F-4D97-AF65-F5344CB8AC3E}">
        <p14:creationId xmlns:p14="http://schemas.microsoft.com/office/powerpoint/2010/main" val="1857715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12</a:t>
            </a:fld>
            <a:endParaRPr lang="de-DE" dirty="0"/>
          </a:p>
        </p:txBody>
      </p:sp>
    </p:spTree>
    <p:extLst>
      <p:ext uri="{BB962C8B-B14F-4D97-AF65-F5344CB8AC3E}">
        <p14:creationId xmlns:p14="http://schemas.microsoft.com/office/powerpoint/2010/main" val="1698171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13</a:t>
            </a:fld>
            <a:endParaRPr lang="de-DE" dirty="0"/>
          </a:p>
        </p:txBody>
      </p:sp>
    </p:spTree>
    <p:extLst>
      <p:ext uri="{BB962C8B-B14F-4D97-AF65-F5344CB8AC3E}">
        <p14:creationId xmlns:p14="http://schemas.microsoft.com/office/powerpoint/2010/main" val="18776881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14</a:t>
            </a:fld>
            <a:endParaRPr lang="de-DE" dirty="0"/>
          </a:p>
        </p:txBody>
      </p:sp>
    </p:spTree>
    <p:extLst>
      <p:ext uri="{BB962C8B-B14F-4D97-AF65-F5344CB8AC3E}">
        <p14:creationId xmlns:p14="http://schemas.microsoft.com/office/powerpoint/2010/main" val="708245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15</a:t>
            </a:fld>
            <a:endParaRPr lang="de-DE" dirty="0"/>
          </a:p>
        </p:txBody>
      </p:sp>
    </p:spTree>
    <p:extLst>
      <p:ext uri="{BB962C8B-B14F-4D97-AF65-F5344CB8AC3E}">
        <p14:creationId xmlns:p14="http://schemas.microsoft.com/office/powerpoint/2010/main" val="2078649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16</a:t>
            </a:fld>
            <a:endParaRPr lang="de-DE" dirty="0"/>
          </a:p>
        </p:txBody>
      </p:sp>
    </p:spTree>
    <p:extLst>
      <p:ext uri="{BB962C8B-B14F-4D97-AF65-F5344CB8AC3E}">
        <p14:creationId xmlns:p14="http://schemas.microsoft.com/office/powerpoint/2010/main" val="22418375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17</a:t>
            </a:fld>
            <a:endParaRPr lang="de-DE" dirty="0"/>
          </a:p>
        </p:txBody>
      </p:sp>
    </p:spTree>
    <p:extLst>
      <p:ext uri="{BB962C8B-B14F-4D97-AF65-F5344CB8AC3E}">
        <p14:creationId xmlns:p14="http://schemas.microsoft.com/office/powerpoint/2010/main" val="7435044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18</a:t>
            </a:fld>
            <a:endParaRPr lang="de-DE" dirty="0"/>
          </a:p>
        </p:txBody>
      </p:sp>
    </p:spTree>
    <p:extLst>
      <p:ext uri="{BB962C8B-B14F-4D97-AF65-F5344CB8AC3E}">
        <p14:creationId xmlns:p14="http://schemas.microsoft.com/office/powerpoint/2010/main" val="754163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19</a:t>
            </a:fld>
            <a:endParaRPr lang="de-DE" dirty="0"/>
          </a:p>
        </p:txBody>
      </p:sp>
    </p:spTree>
    <p:extLst>
      <p:ext uri="{BB962C8B-B14F-4D97-AF65-F5344CB8AC3E}">
        <p14:creationId xmlns:p14="http://schemas.microsoft.com/office/powerpoint/2010/main" val="849069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20</a:t>
            </a:fld>
            <a:endParaRPr lang="de-DE" dirty="0"/>
          </a:p>
        </p:txBody>
      </p:sp>
    </p:spTree>
    <p:extLst>
      <p:ext uri="{BB962C8B-B14F-4D97-AF65-F5344CB8AC3E}">
        <p14:creationId xmlns:p14="http://schemas.microsoft.com/office/powerpoint/2010/main" val="3748225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a:t>
            </a:fld>
            <a:endParaRPr lang="de-DE" dirty="0"/>
          </a:p>
        </p:txBody>
      </p:sp>
    </p:spTree>
    <p:extLst>
      <p:ext uri="{BB962C8B-B14F-4D97-AF65-F5344CB8AC3E}">
        <p14:creationId xmlns:p14="http://schemas.microsoft.com/office/powerpoint/2010/main" val="335263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21</a:t>
            </a:fld>
            <a:endParaRPr lang="de-DE" dirty="0"/>
          </a:p>
        </p:txBody>
      </p:sp>
    </p:spTree>
    <p:extLst>
      <p:ext uri="{BB962C8B-B14F-4D97-AF65-F5344CB8AC3E}">
        <p14:creationId xmlns:p14="http://schemas.microsoft.com/office/powerpoint/2010/main" val="3767688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22</a:t>
            </a:fld>
            <a:endParaRPr lang="de-DE" dirty="0"/>
          </a:p>
        </p:txBody>
      </p:sp>
    </p:spTree>
    <p:extLst>
      <p:ext uri="{BB962C8B-B14F-4D97-AF65-F5344CB8AC3E}">
        <p14:creationId xmlns:p14="http://schemas.microsoft.com/office/powerpoint/2010/main" val="3633465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23</a:t>
            </a:fld>
            <a:endParaRPr lang="de-DE" dirty="0"/>
          </a:p>
        </p:txBody>
      </p:sp>
    </p:spTree>
    <p:extLst>
      <p:ext uri="{BB962C8B-B14F-4D97-AF65-F5344CB8AC3E}">
        <p14:creationId xmlns:p14="http://schemas.microsoft.com/office/powerpoint/2010/main" val="2008159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24</a:t>
            </a:fld>
            <a:endParaRPr lang="de-DE" dirty="0"/>
          </a:p>
        </p:txBody>
      </p:sp>
    </p:spTree>
    <p:extLst>
      <p:ext uri="{BB962C8B-B14F-4D97-AF65-F5344CB8AC3E}">
        <p14:creationId xmlns:p14="http://schemas.microsoft.com/office/powerpoint/2010/main" val="24771933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25</a:t>
            </a:fld>
            <a:endParaRPr lang="de-DE" dirty="0"/>
          </a:p>
        </p:txBody>
      </p:sp>
    </p:spTree>
    <p:extLst>
      <p:ext uri="{BB962C8B-B14F-4D97-AF65-F5344CB8AC3E}">
        <p14:creationId xmlns:p14="http://schemas.microsoft.com/office/powerpoint/2010/main" val="14274066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26</a:t>
            </a:fld>
            <a:endParaRPr lang="de-DE" dirty="0"/>
          </a:p>
        </p:txBody>
      </p:sp>
    </p:spTree>
    <p:extLst>
      <p:ext uri="{BB962C8B-B14F-4D97-AF65-F5344CB8AC3E}">
        <p14:creationId xmlns:p14="http://schemas.microsoft.com/office/powerpoint/2010/main" val="32211309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27</a:t>
            </a:fld>
            <a:endParaRPr lang="de-DE" dirty="0"/>
          </a:p>
        </p:txBody>
      </p:sp>
    </p:spTree>
    <p:extLst>
      <p:ext uri="{BB962C8B-B14F-4D97-AF65-F5344CB8AC3E}">
        <p14:creationId xmlns:p14="http://schemas.microsoft.com/office/powerpoint/2010/main" val="31814957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28</a:t>
            </a:fld>
            <a:endParaRPr lang="de-DE" dirty="0"/>
          </a:p>
        </p:txBody>
      </p:sp>
    </p:spTree>
    <p:extLst>
      <p:ext uri="{BB962C8B-B14F-4D97-AF65-F5344CB8AC3E}">
        <p14:creationId xmlns:p14="http://schemas.microsoft.com/office/powerpoint/2010/main" val="1288244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29</a:t>
            </a:fld>
            <a:endParaRPr lang="de-DE" dirty="0"/>
          </a:p>
        </p:txBody>
      </p:sp>
    </p:spTree>
    <p:extLst>
      <p:ext uri="{BB962C8B-B14F-4D97-AF65-F5344CB8AC3E}">
        <p14:creationId xmlns:p14="http://schemas.microsoft.com/office/powerpoint/2010/main" val="12922619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 on a number to open the corresponding question. </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30</a:t>
            </a:fld>
            <a:endParaRPr lang="de-DE" dirty="0"/>
          </a:p>
        </p:txBody>
      </p:sp>
    </p:spTree>
    <p:extLst>
      <p:ext uri="{BB962C8B-B14F-4D97-AF65-F5344CB8AC3E}">
        <p14:creationId xmlns:p14="http://schemas.microsoft.com/office/powerpoint/2010/main" val="2524772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a:t>
            </a:fld>
            <a:endParaRPr lang="de-DE" dirty="0"/>
          </a:p>
        </p:txBody>
      </p:sp>
    </p:spTree>
    <p:extLst>
      <p:ext uri="{BB962C8B-B14F-4D97-AF65-F5344CB8AC3E}">
        <p14:creationId xmlns:p14="http://schemas.microsoft.com/office/powerpoint/2010/main" val="5841459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31</a:t>
            </a:fld>
            <a:endParaRPr lang="de-DE" dirty="0"/>
          </a:p>
        </p:txBody>
      </p:sp>
    </p:spTree>
    <p:extLst>
      <p:ext uri="{BB962C8B-B14F-4D97-AF65-F5344CB8AC3E}">
        <p14:creationId xmlns:p14="http://schemas.microsoft.com/office/powerpoint/2010/main" val="3199189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32</a:t>
            </a:fld>
            <a:endParaRPr lang="de-DE" dirty="0"/>
          </a:p>
        </p:txBody>
      </p:sp>
    </p:spTree>
    <p:extLst>
      <p:ext uri="{BB962C8B-B14F-4D97-AF65-F5344CB8AC3E}">
        <p14:creationId xmlns:p14="http://schemas.microsoft.com/office/powerpoint/2010/main" val="3424471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33</a:t>
            </a:fld>
            <a:endParaRPr lang="de-DE" dirty="0"/>
          </a:p>
        </p:txBody>
      </p:sp>
    </p:spTree>
    <p:extLst>
      <p:ext uri="{BB962C8B-B14F-4D97-AF65-F5344CB8AC3E}">
        <p14:creationId xmlns:p14="http://schemas.microsoft.com/office/powerpoint/2010/main" val="38593992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34</a:t>
            </a:fld>
            <a:endParaRPr lang="de-DE" dirty="0"/>
          </a:p>
        </p:txBody>
      </p:sp>
    </p:spTree>
    <p:extLst>
      <p:ext uri="{BB962C8B-B14F-4D97-AF65-F5344CB8AC3E}">
        <p14:creationId xmlns:p14="http://schemas.microsoft.com/office/powerpoint/2010/main" val="9112352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35</a:t>
            </a:fld>
            <a:endParaRPr lang="de-DE" dirty="0"/>
          </a:p>
        </p:txBody>
      </p:sp>
    </p:spTree>
    <p:extLst>
      <p:ext uri="{BB962C8B-B14F-4D97-AF65-F5344CB8AC3E}">
        <p14:creationId xmlns:p14="http://schemas.microsoft.com/office/powerpoint/2010/main" val="22641029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36</a:t>
            </a:fld>
            <a:endParaRPr lang="de-DE" dirty="0"/>
          </a:p>
        </p:txBody>
      </p:sp>
    </p:spTree>
    <p:extLst>
      <p:ext uri="{BB962C8B-B14F-4D97-AF65-F5344CB8AC3E}">
        <p14:creationId xmlns:p14="http://schemas.microsoft.com/office/powerpoint/2010/main" val="38487538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37</a:t>
            </a:fld>
            <a:endParaRPr lang="de-DE" dirty="0"/>
          </a:p>
        </p:txBody>
      </p:sp>
    </p:spTree>
    <p:extLst>
      <p:ext uri="{BB962C8B-B14F-4D97-AF65-F5344CB8AC3E}">
        <p14:creationId xmlns:p14="http://schemas.microsoft.com/office/powerpoint/2010/main" val="30512454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38</a:t>
            </a:fld>
            <a:endParaRPr lang="de-DE" dirty="0"/>
          </a:p>
        </p:txBody>
      </p:sp>
    </p:spTree>
    <p:extLst>
      <p:ext uri="{BB962C8B-B14F-4D97-AF65-F5344CB8AC3E}">
        <p14:creationId xmlns:p14="http://schemas.microsoft.com/office/powerpoint/2010/main" val="11796656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39</a:t>
            </a:fld>
            <a:endParaRPr lang="de-DE" dirty="0"/>
          </a:p>
        </p:txBody>
      </p:sp>
    </p:spTree>
    <p:extLst>
      <p:ext uri="{BB962C8B-B14F-4D97-AF65-F5344CB8AC3E}">
        <p14:creationId xmlns:p14="http://schemas.microsoft.com/office/powerpoint/2010/main" val="19120417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40</a:t>
            </a:fld>
            <a:endParaRPr lang="de-DE" dirty="0"/>
          </a:p>
        </p:txBody>
      </p:sp>
    </p:spTree>
    <p:extLst>
      <p:ext uri="{BB962C8B-B14F-4D97-AF65-F5344CB8AC3E}">
        <p14:creationId xmlns:p14="http://schemas.microsoft.com/office/powerpoint/2010/main" val="1686556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a:t>
            </a:fld>
            <a:endParaRPr lang="de-DE" dirty="0"/>
          </a:p>
        </p:txBody>
      </p:sp>
    </p:spTree>
    <p:extLst>
      <p:ext uri="{BB962C8B-B14F-4D97-AF65-F5344CB8AC3E}">
        <p14:creationId xmlns:p14="http://schemas.microsoft.com/office/powerpoint/2010/main" val="13524248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41</a:t>
            </a:fld>
            <a:endParaRPr lang="de-DE" dirty="0"/>
          </a:p>
        </p:txBody>
      </p:sp>
    </p:spTree>
    <p:extLst>
      <p:ext uri="{BB962C8B-B14F-4D97-AF65-F5344CB8AC3E}">
        <p14:creationId xmlns:p14="http://schemas.microsoft.com/office/powerpoint/2010/main" val="30237001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42</a:t>
            </a:fld>
            <a:endParaRPr lang="de-DE" dirty="0"/>
          </a:p>
        </p:txBody>
      </p:sp>
    </p:spTree>
    <p:extLst>
      <p:ext uri="{BB962C8B-B14F-4D97-AF65-F5344CB8AC3E}">
        <p14:creationId xmlns:p14="http://schemas.microsoft.com/office/powerpoint/2010/main" val="39334157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43</a:t>
            </a:fld>
            <a:endParaRPr lang="de-DE" dirty="0"/>
          </a:p>
        </p:txBody>
      </p:sp>
    </p:spTree>
    <p:extLst>
      <p:ext uri="{BB962C8B-B14F-4D97-AF65-F5344CB8AC3E}">
        <p14:creationId xmlns:p14="http://schemas.microsoft.com/office/powerpoint/2010/main" val="10302083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44</a:t>
            </a:fld>
            <a:endParaRPr lang="de-DE" dirty="0"/>
          </a:p>
        </p:txBody>
      </p:sp>
    </p:spTree>
    <p:extLst>
      <p:ext uri="{BB962C8B-B14F-4D97-AF65-F5344CB8AC3E}">
        <p14:creationId xmlns:p14="http://schemas.microsoft.com/office/powerpoint/2010/main" val="6362555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45</a:t>
            </a:fld>
            <a:endParaRPr lang="de-DE" dirty="0"/>
          </a:p>
        </p:txBody>
      </p:sp>
    </p:spTree>
    <p:extLst>
      <p:ext uri="{BB962C8B-B14F-4D97-AF65-F5344CB8AC3E}">
        <p14:creationId xmlns:p14="http://schemas.microsoft.com/office/powerpoint/2010/main" val="22331646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46</a:t>
            </a:fld>
            <a:endParaRPr lang="de-DE" dirty="0"/>
          </a:p>
        </p:txBody>
      </p:sp>
    </p:spTree>
    <p:extLst>
      <p:ext uri="{BB962C8B-B14F-4D97-AF65-F5344CB8AC3E}">
        <p14:creationId xmlns:p14="http://schemas.microsoft.com/office/powerpoint/2010/main" val="24053927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47</a:t>
            </a:fld>
            <a:endParaRPr lang="de-DE" dirty="0"/>
          </a:p>
        </p:txBody>
      </p:sp>
    </p:spTree>
    <p:extLst>
      <p:ext uri="{BB962C8B-B14F-4D97-AF65-F5344CB8AC3E}">
        <p14:creationId xmlns:p14="http://schemas.microsoft.com/office/powerpoint/2010/main" val="271081260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48</a:t>
            </a:fld>
            <a:endParaRPr lang="de-DE" dirty="0"/>
          </a:p>
        </p:txBody>
      </p:sp>
    </p:spTree>
    <p:extLst>
      <p:ext uri="{BB962C8B-B14F-4D97-AF65-F5344CB8AC3E}">
        <p14:creationId xmlns:p14="http://schemas.microsoft.com/office/powerpoint/2010/main" val="42270317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49</a:t>
            </a:fld>
            <a:endParaRPr lang="de-DE" dirty="0"/>
          </a:p>
        </p:txBody>
      </p:sp>
    </p:spTree>
    <p:extLst>
      <p:ext uri="{BB962C8B-B14F-4D97-AF65-F5344CB8AC3E}">
        <p14:creationId xmlns:p14="http://schemas.microsoft.com/office/powerpoint/2010/main" val="19606747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50</a:t>
            </a:fld>
            <a:endParaRPr lang="de-DE" dirty="0"/>
          </a:p>
        </p:txBody>
      </p:sp>
    </p:spTree>
    <p:extLst>
      <p:ext uri="{BB962C8B-B14F-4D97-AF65-F5344CB8AC3E}">
        <p14:creationId xmlns:p14="http://schemas.microsoft.com/office/powerpoint/2010/main" val="489533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Please add the title and tagline of your game.</a:t>
            </a:r>
          </a:p>
        </p:txBody>
      </p:sp>
      <p:sp>
        <p:nvSpPr>
          <p:cNvPr id="4" name="Foliennummernplatzhalter 3"/>
          <p:cNvSpPr>
            <a:spLocks noGrp="1"/>
          </p:cNvSpPr>
          <p:nvPr>
            <p:ph type="sldNum" sz="quarter" idx="5"/>
          </p:nvPr>
        </p:nvSpPr>
        <p:spPr/>
        <p:txBody>
          <a:bodyPr/>
          <a:lstStyle/>
          <a:p>
            <a:fld id="{02869CD2-2BC0-4302-BAEF-595FF099E0FE}" type="slidenum">
              <a:rPr lang="de-DE" smtClean="0"/>
              <a:t>6</a:t>
            </a:fld>
            <a:endParaRPr lang="de-DE" dirty="0"/>
          </a:p>
        </p:txBody>
      </p:sp>
    </p:spTree>
    <p:extLst>
      <p:ext uri="{BB962C8B-B14F-4D97-AF65-F5344CB8AC3E}">
        <p14:creationId xmlns:p14="http://schemas.microsoft.com/office/powerpoint/2010/main" val="27667184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lightning takes you back to the question overview in the “opinion" category.</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51</a:t>
            </a:fld>
            <a:endParaRPr lang="de-DE" dirty="0"/>
          </a:p>
        </p:txBody>
      </p:sp>
    </p:spTree>
    <p:extLst>
      <p:ext uri="{BB962C8B-B14F-4D97-AF65-F5344CB8AC3E}">
        <p14:creationId xmlns:p14="http://schemas.microsoft.com/office/powerpoint/2010/main" val="4036358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Please select one of the “afterwards" options and add it to the slide:</a:t>
            </a:r>
          </a:p>
          <a:p>
            <a:r>
              <a:rPr lang="en-US" dirty="0"/>
              <a:t>[...please share your findings in pairs]</a:t>
            </a:r>
          </a:p>
          <a:p>
            <a:r>
              <a:rPr lang="en-US" dirty="0"/>
              <a:t>[...please share your findings in your small group]</a:t>
            </a:r>
          </a:p>
          <a:p>
            <a:r>
              <a:rPr lang="en-US" dirty="0"/>
              <a:t>[...if you like, you can share your findings verbally with the others in plenary]</a:t>
            </a:r>
          </a:p>
          <a:p>
            <a:r>
              <a:rPr lang="en-US" dirty="0"/>
              <a:t>[...if you like, you can share your findings with the others in our collaborative document].</a:t>
            </a:r>
          </a:p>
          <a:p>
            <a:endParaRPr lang="de-DE" dirty="0"/>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52</a:t>
            </a:fld>
            <a:endParaRPr lang="de-DE" dirty="0"/>
          </a:p>
        </p:txBody>
      </p:sp>
    </p:spTree>
    <p:extLst>
      <p:ext uri="{BB962C8B-B14F-4D97-AF65-F5344CB8AC3E}">
        <p14:creationId xmlns:p14="http://schemas.microsoft.com/office/powerpoint/2010/main" val="1947962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A click on the fortune wheel will start it spinning. Another click on it will stop it. </a:t>
            </a:r>
          </a:p>
          <a:p>
            <a:r>
              <a:rPr lang="en-GB" noProof="0" dirty="0"/>
              <a:t>Clicking on the light bulb takes you to the questions in the "Knowledge" category.</a:t>
            </a:r>
          </a:p>
          <a:p>
            <a:r>
              <a:rPr lang="en-GB" noProof="0" dirty="0"/>
              <a:t>Clicking on the star takes you to the questions in the "Event" category.</a:t>
            </a:r>
          </a:p>
          <a:p>
            <a:r>
              <a:rPr lang="en-GB" noProof="0" dirty="0"/>
              <a:t>Clicking on the lightning takes you to the questions in the "Opinion" category.</a:t>
            </a:r>
          </a:p>
          <a:p>
            <a:r>
              <a:rPr lang="en-GB" noProof="0" dirty="0"/>
              <a:t>Clicking on the door leads to the final question.</a:t>
            </a:r>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a:t>
            </a:fld>
            <a:endParaRPr lang="de-DE" dirty="0"/>
          </a:p>
        </p:txBody>
      </p:sp>
    </p:spTree>
    <p:extLst>
      <p:ext uri="{BB962C8B-B14F-4D97-AF65-F5344CB8AC3E}">
        <p14:creationId xmlns:p14="http://schemas.microsoft.com/office/powerpoint/2010/main" val="850997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 on a number to open the corresponding question. </a:t>
            </a:r>
          </a:p>
          <a:p>
            <a:r>
              <a:rPr lang="en-US" dirty="0"/>
              <a:t>Clicking on the wheel of fortune takes you back to the wheel of fortune.</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8</a:t>
            </a:fld>
            <a:endParaRPr lang="de-DE" dirty="0"/>
          </a:p>
        </p:txBody>
      </p:sp>
    </p:spTree>
    <p:extLst>
      <p:ext uri="{BB962C8B-B14F-4D97-AF65-F5344CB8AC3E}">
        <p14:creationId xmlns:p14="http://schemas.microsoft.com/office/powerpoint/2010/main" val="3051587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9</a:t>
            </a:fld>
            <a:endParaRPr lang="de-DE" dirty="0"/>
          </a:p>
        </p:txBody>
      </p:sp>
    </p:spTree>
    <p:extLst>
      <p:ext uri="{BB962C8B-B14F-4D97-AF65-F5344CB8AC3E}">
        <p14:creationId xmlns:p14="http://schemas.microsoft.com/office/powerpoint/2010/main" val="1671687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Clicking on the star takes you back to the question overview in the “event" category.</a:t>
            </a:r>
          </a:p>
          <a:p>
            <a:r>
              <a:rPr lang="en-US" dirty="0"/>
              <a:t>Clicking on the wheel of fortune takes you back to the wheel of fortune.</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10</a:t>
            </a:fld>
            <a:endParaRPr lang="de-DE" dirty="0"/>
          </a:p>
        </p:txBody>
      </p:sp>
    </p:spTree>
    <p:extLst>
      <p:ext uri="{BB962C8B-B14F-4D97-AF65-F5344CB8AC3E}">
        <p14:creationId xmlns:p14="http://schemas.microsoft.com/office/powerpoint/2010/main" val="113253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f the game">
    <p:bg>
      <p:bgPr>
        <a:gradFill flip="none" rotWithShape="1">
          <a:gsLst>
            <a:gs pos="0">
              <a:srgbClr val="E2001A"/>
            </a:gs>
            <a:gs pos="100000">
              <a:srgbClr val="0271BB"/>
            </a:gs>
          </a:gsLst>
          <a:lin ang="18900000" scaled="1"/>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D9857-D1EB-F536-3C4D-699084067B2D}"/>
              </a:ext>
            </a:extLst>
          </p:cNvPr>
          <p:cNvSpPr>
            <a:spLocks noGrp="1"/>
          </p:cNvSpPr>
          <p:nvPr>
            <p:ph type="title" hasCustomPrompt="1"/>
          </p:nvPr>
        </p:nvSpPr>
        <p:spPr>
          <a:xfrm>
            <a:off x="838200" y="3041129"/>
            <a:ext cx="10515600" cy="1325563"/>
          </a:xfrm>
        </p:spPr>
        <p:txBody>
          <a:bodyPr>
            <a:noAutofit/>
          </a:bodyPr>
          <a:lstStyle>
            <a:lvl1pPr algn="ctr">
              <a:defRPr sz="6000">
                <a:solidFill>
                  <a:schemeClr val="bg1"/>
                </a:solidFill>
              </a:defRPr>
            </a:lvl1pPr>
          </a:lstStyle>
          <a:p>
            <a:r>
              <a:rPr lang="de-DE" dirty="0"/>
              <a:t>Title of Game</a:t>
            </a:r>
          </a:p>
        </p:txBody>
      </p:sp>
      <p:sp>
        <p:nvSpPr>
          <p:cNvPr id="6" name="Untertitel 2">
            <a:extLst>
              <a:ext uri="{FF2B5EF4-FFF2-40B4-BE49-F238E27FC236}">
                <a16:creationId xmlns:a16="http://schemas.microsoft.com/office/drawing/2014/main" id="{3D42B5C7-301B-8D14-BA6E-A548CF309D9E}"/>
              </a:ext>
            </a:extLst>
          </p:cNvPr>
          <p:cNvSpPr>
            <a:spLocks noGrp="1"/>
          </p:cNvSpPr>
          <p:nvPr>
            <p:ph type="subTitle" idx="1" hasCustomPrompt="1"/>
          </p:nvPr>
        </p:nvSpPr>
        <p:spPr>
          <a:xfrm>
            <a:off x="852574" y="4643889"/>
            <a:ext cx="10499637" cy="870081"/>
          </a:xfrm>
        </p:spPr>
        <p:txBody>
          <a:bodyPr lIns="0">
            <a:noAutofit/>
          </a:bodyPr>
          <a:lstStyle>
            <a:lvl1pPr marL="0" indent="0" algn="ctr">
              <a:buNone/>
              <a:defRPr sz="32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Tagline</a:t>
            </a:r>
            <a:endParaRPr lang="de-DE" dirty="0"/>
          </a:p>
        </p:txBody>
      </p:sp>
    </p:spTree>
    <p:extLst>
      <p:ext uri="{BB962C8B-B14F-4D97-AF65-F5344CB8AC3E}">
        <p14:creationId xmlns:p14="http://schemas.microsoft.com/office/powerpoint/2010/main" val="206072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eel of fortune">
    <p:bg>
      <p:bgPr>
        <a:solidFill>
          <a:srgbClr val="80B8DB"/>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67D7B-6662-E179-7C33-BADF758BD426}"/>
              </a:ext>
            </a:extLst>
          </p:cNvPr>
          <p:cNvSpPr>
            <a:spLocks noGrp="1"/>
          </p:cNvSpPr>
          <p:nvPr>
            <p:ph type="title"/>
          </p:nvPr>
        </p:nvSpPr>
        <p:spPr/>
        <p:txBody>
          <a:bodyPr/>
          <a:lstStyle>
            <a:lvl1pPr>
              <a:defRPr>
                <a:solidFill>
                  <a:srgbClr val="80B8DB"/>
                </a:solidFill>
              </a:defRPr>
            </a:lvl1pPr>
          </a:lstStyle>
          <a:p>
            <a:r>
              <a:rPr lang="de-DE"/>
              <a:t>Mastertitelformat bearbeiten</a:t>
            </a:r>
          </a:p>
        </p:txBody>
      </p:sp>
    </p:spTree>
    <p:extLst>
      <p:ext uri="{BB962C8B-B14F-4D97-AF65-F5344CB8AC3E}">
        <p14:creationId xmlns:p14="http://schemas.microsoft.com/office/powerpoint/2010/main" val="266385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oose a question - Knowledge">
    <p:bg>
      <p:bgPr>
        <a:solidFill>
          <a:srgbClr val="0271B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10816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oose a question - Event">
    <p:bg>
      <p:bgPr>
        <a:solidFill>
          <a:srgbClr val="B2BABD"/>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rgbClr val="3B515B"/>
                </a:solidFill>
              </a:defRPr>
            </a:lvl1pPr>
          </a:lstStyle>
          <a:p>
            <a:r>
              <a:rPr lang="de-DE" dirty="0"/>
              <a:t>Mastertitelformat bearbeiten</a:t>
            </a:r>
          </a:p>
        </p:txBody>
      </p:sp>
    </p:spTree>
    <p:extLst>
      <p:ext uri="{BB962C8B-B14F-4D97-AF65-F5344CB8AC3E}">
        <p14:creationId xmlns:p14="http://schemas.microsoft.com/office/powerpoint/2010/main" val="155227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oose a question - Opinion">
    <p:bg>
      <p:bgPr>
        <a:solidFill>
          <a:srgbClr val="3B515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70766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nowledge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0271B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5" name="Inhaltsplatzhalter 2" descr="Linker Textblock">
            <a:extLst>
              <a:ext uri="{FF2B5EF4-FFF2-40B4-BE49-F238E27FC236}">
                <a16:creationId xmlns:a16="http://schemas.microsoft.com/office/drawing/2014/main" id="{05A9BE0D-E8D3-DCF2-8F5A-101D855903D9}"/>
              </a:ext>
            </a:extLst>
          </p:cNvPr>
          <p:cNvSpPr>
            <a:spLocks noGrp="1"/>
          </p:cNvSpPr>
          <p:nvPr>
            <p:ph sz="half" idx="1" hasCustomPrompt="1"/>
          </p:nvPr>
        </p:nvSpPr>
        <p:spPr>
          <a:xfrm>
            <a:off x="838200" y="1977011"/>
            <a:ext cx="9540000" cy="2790060"/>
          </a:xfrm>
        </p:spPr>
        <p:txBody>
          <a:bodyPr tIns="0" rIns="0" bIns="0"/>
          <a:lstStyle>
            <a:lvl1pPr marL="0" indent="0">
              <a:spcBef>
                <a:spcPts val="600"/>
              </a:spcBef>
              <a:buNone/>
              <a:defRPr sz="2200">
                <a:solidFill>
                  <a:srgbClr val="3B515B"/>
                </a:solidFill>
              </a:defRPr>
            </a:lvl1pPr>
            <a:lvl2pPr marL="914400" indent="-457200">
              <a:spcBef>
                <a:spcPts val="600"/>
              </a:spcBef>
              <a:buFont typeface="+mj-lt"/>
              <a:buAutoNum type="alphaLcParenR"/>
              <a:defRPr sz="2200">
                <a:solidFill>
                  <a:srgbClr val="3B515B"/>
                </a:solidFill>
              </a:defRPr>
            </a:lvl2pPr>
          </a:lstStyle>
          <a:p>
            <a:pPr lvl="0"/>
            <a:r>
              <a:rPr lang="de-DE" dirty="0"/>
              <a:t>Frage einfügen</a:t>
            </a:r>
          </a:p>
          <a:p>
            <a:pPr lvl="1"/>
            <a:r>
              <a:rPr lang="de-DE" dirty="0"/>
              <a:t>Antwortoptionen einfügen</a:t>
            </a:r>
          </a:p>
        </p:txBody>
      </p:sp>
      <p:sp>
        <p:nvSpPr>
          <p:cNvPr id="4" name="Inhaltsplatzhalter 3" descr="Rechter Textblock">
            <a:extLst>
              <a:ext uri="{FF2B5EF4-FFF2-40B4-BE49-F238E27FC236}">
                <a16:creationId xmlns:a16="http://schemas.microsoft.com/office/drawing/2014/main" id="{513EC1B1-C180-CE4B-2FEB-9FB4E9A9F2BC}"/>
              </a:ext>
            </a:extLst>
          </p:cNvPr>
          <p:cNvSpPr>
            <a:spLocks noGrp="1"/>
          </p:cNvSpPr>
          <p:nvPr>
            <p:ph sz="half" idx="2" hasCustomPrompt="1"/>
          </p:nvPr>
        </p:nvSpPr>
        <p:spPr>
          <a:xfrm>
            <a:off x="838200" y="5113706"/>
            <a:ext cx="9540000" cy="1063256"/>
          </a:xfrm>
        </p:spPr>
        <p:txBody>
          <a:bodyPr tIns="0" rIns="0" bIns="0">
            <a:normAutofit/>
          </a:bodyPr>
          <a:lstStyle>
            <a:lvl1pPr marL="0" indent="0">
              <a:buNone/>
              <a:defRPr sz="2200">
                <a:solidFill>
                  <a:srgbClr val="3B515B"/>
                </a:solidFill>
              </a:defRPr>
            </a:lvl1pPr>
          </a:lstStyle>
          <a:p>
            <a:pPr lvl="0"/>
            <a:r>
              <a:rPr lang="de-DE" dirty="0"/>
              <a:t>Lösung</a:t>
            </a:r>
          </a:p>
        </p:txBody>
      </p:sp>
    </p:spTree>
    <p:extLst>
      <p:ext uri="{BB962C8B-B14F-4D97-AF65-F5344CB8AC3E}">
        <p14:creationId xmlns:p14="http://schemas.microsoft.com/office/powerpoint/2010/main" val="38332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ven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B2BABD"/>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1133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inion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3B515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05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E2001A"/>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8"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29487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C183D7F6-B498-43B3-948B-1728B52AA6E4}">
                <adec:decorative xmlns:adec="http://schemas.microsoft.com/office/drawing/2017/decorative" val="1"/>
              </a:ext>
            </a:extLst>
          </p:cNvPr>
          <p:cNvSpPr>
            <a:spLocks noGrp="1"/>
          </p:cNvSpPr>
          <p:nvPr>
            <p:ph type="dt" sz="half" idx="2"/>
          </p:nvPr>
        </p:nvSpPr>
        <p:spPr>
          <a:xfrm>
            <a:off x="838200" y="6356350"/>
            <a:ext cx="2743200" cy="365125"/>
          </a:xfrm>
          <a:prstGeom prst="rect">
            <a:avLst/>
          </a:prstGeom>
        </p:spPr>
        <p:txBody>
          <a:bodyPr vert="horz" lIns="0" tIns="45720" rIns="91440" bIns="45720" rtlCol="0" anchor="ctr"/>
          <a:lstStyle>
            <a:lvl1pPr algn="l">
              <a:defRPr sz="1200">
                <a:solidFill>
                  <a:schemeClr val="tx1">
                    <a:tint val="75000"/>
                  </a:schemeClr>
                </a:solidFill>
              </a:defRPr>
            </a:lvl1pPr>
          </a:lstStyle>
          <a:p>
            <a:r>
              <a:rPr lang="de-DE" dirty="0"/>
              <a:t>Datum</a:t>
            </a:r>
          </a:p>
        </p:txBody>
      </p:sp>
      <p:sp>
        <p:nvSpPr>
          <p:cNvPr id="5" name="Fußzeilenplatzhalter 4">
            <a:extLst>
              <a:ext uri="{C183D7F6-B498-43B3-948B-1728B52AA6E4}">
                <adec:decorative xmlns:adec="http://schemas.microsoft.com/office/drawing/2017/decorative" val="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Referent*in: Name</a:t>
            </a:r>
          </a:p>
        </p:txBody>
      </p:sp>
      <p:sp>
        <p:nvSpPr>
          <p:cNvPr id="6" name="Foliennummernplatzhalter 5">
            <a:extLst>
              <a:ext uri="{C183D7F6-B498-43B3-948B-1728B52AA6E4}">
                <adec:decorative xmlns:adec="http://schemas.microsoft.com/office/drawing/2017/decorative" val="1"/>
              </a:ext>
            </a:extLst>
          </p:cNvPr>
          <p:cNvSpPr>
            <a:spLocks noGrp="1"/>
          </p:cNvSpPr>
          <p:nvPr>
            <p:ph type="sldNum" sz="quarter" idx="4"/>
          </p:nvPr>
        </p:nvSpPr>
        <p:spPr>
          <a:xfrm>
            <a:off x="8610600" y="6356350"/>
            <a:ext cx="2743200" cy="365125"/>
          </a:xfrm>
          <a:prstGeom prst="rect">
            <a:avLst/>
          </a:prstGeom>
        </p:spPr>
        <p:txBody>
          <a:bodyPr vert="horz" lIns="91440" tIns="45720" rIns="0" bIns="45720" rtlCol="0" anchor="ctr"/>
          <a:lstStyle>
            <a:lvl1pPr algn="r">
              <a:defRPr sz="1200">
                <a:solidFill>
                  <a:schemeClr val="tx1">
                    <a:tint val="75000"/>
                  </a:schemeClr>
                </a:solidFill>
              </a:defRPr>
            </a:lvl1pPr>
          </a:lstStyle>
          <a:p>
            <a:fld id="{B5DB2FA2-B835-4987-BEDA-0EB7137A8746}" type="slidenum">
              <a:rPr lang="de-DE" smtClean="0"/>
              <a:t>‹Nr.›</a:t>
            </a:fld>
            <a:endParaRPr lang="de-DE" dirty="0"/>
          </a:p>
        </p:txBody>
      </p:sp>
    </p:spTree>
    <p:extLst>
      <p:ext uri="{BB962C8B-B14F-4D97-AF65-F5344CB8AC3E}">
        <p14:creationId xmlns:p14="http://schemas.microsoft.com/office/powerpoint/2010/main" val="33193005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86" r:id="rId3"/>
    <p:sldLayoutId id="2147483700" r:id="rId4"/>
    <p:sldLayoutId id="2147483701" r:id="rId5"/>
    <p:sldLayoutId id="2147483703" r:id="rId6"/>
    <p:sldLayoutId id="2147483704" r:id="rId7"/>
    <p:sldLayoutId id="2147483705" r:id="rId8"/>
    <p:sldLayoutId id="2147483702" r:id="rId9"/>
  </p:sldLayoutIdLst>
  <p:hf hdr="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xml.rels><?xml version="1.0" encoding="UTF-8" standalone="yes"?>
<Relationships xmlns="http://schemas.openxmlformats.org/package/2006/relationships"><Relationship Id="rId3" Type="http://schemas.openxmlformats.org/officeDocument/2006/relationships/hyperlink" Target="https://www.hul.uni-hamburg.de/en.html"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mailto:susanne.wesner@uni-hamburg.de" TargetMode="External"/><Relationship Id="rId4" Type="http://schemas.openxmlformats.org/officeDocument/2006/relationships/hyperlink" Target="mailto:gunda.mohr@uni-hamburg.de"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41.xml"/><Relationship Id="rId18" Type="http://schemas.openxmlformats.org/officeDocument/2006/relationships/slide" Target="slide46.xml"/><Relationship Id="rId26" Type="http://schemas.openxmlformats.org/officeDocument/2006/relationships/image" Target="../media/image5.png"/><Relationship Id="rId3" Type="http://schemas.openxmlformats.org/officeDocument/2006/relationships/slide" Target="slide31.xml"/><Relationship Id="rId21" Type="http://schemas.openxmlformats.org/officeDocument/2006/relationships/slide" Target="slide49.xml"/><Relationship Id="rId7" Type="http://schemas.openxmlformats.org/officeDocument/2006/relationships/slide" Target="slide35.xml"/><Relationship Id="rId12" Type="http://schemas.openxmlformats.org/officeDocument/2006/relationships/slide" Target="slide40.xml"/><Relationship Id="rId17" Type="http://schemas.openxmlformats.org/officeDocument/2006/relationships/slide" Target="slide45.xml"/><Relationship Id="rId25" Type="http://schemas.openxmlformats.org/officeDocument/2006/relationships/slide" Target="slide7.xml"/><Relationship Id="rId2" Type="http://schemas.openxmlformats.org/officeDocument/2006/relationships/notesSlide" Target="../notesSlides/notesSlide29.xml"/><Relationship Id="rId16" Type="http://schemas.openxmlformats.org/officeDocument/2006/relationships/slide" Target="slide44.xml"/><Relationship Id="rId20" Type="http://schemas.openxmlformats.org/officeDocument/2006/relationships/slide" Target="slide48.xml"/><Relationship Id="rId1" Type="http://schemas.openxmlformats.org/officeDocument/2006/relationships/slideLayout" Target="../slideLayouts/slideLayout5.xml"/><Relationship Id="rId6" Type="http://schemas.openxmlformats.org/officeDocument/2006/relationships/slide" Target="slide34.xml"/><Relationship Id="rId11" Type="http://schemas.openxmlformats.org/officeDocument/2006/relationships/slide" Target="slide39.xml"/><Relationship Id="rId24" Type="http://schemas.openxmlformats.org/officeDocument/2006/relationships/image" Target="../media/image5.png"/><Relationship Id="rId5" Type="http://schemas.openxmlformats.org/officeDocument/2006/relationships/slide" Target="slide33.xml"/><Relationship Id="rId15" Type="http://schemas.openxmlformats.org/officeDocument/2006/relationships/slide" Target="slide43.xml"/><Relationship Id="rId23" Type="http://schemas.openxmlformats.org/officeDocument/2006/relationships/slide" Target="slide51.xml"/><Relationship Id="rId28" Type="http://schemas.openxmlformats.org/officeDocument/2006/relationships/image" Target="../media/image10.svg"/><Relationship Id="rId10" Type="http://schemas.openxmlformats.org/officeDocument/2006/relationships/slide" Target="slide38.xml"/><Relationship Id="rId19" Type="http://schemas.openxmlformats.org/officeDocument/2006/relationships/slide" Target="slide47.xml"/><Relationship Id="rId4" Type="http://schemas.openxmlformats.org/officeDocument/2006/relationships/slide" Target="slide32.xml"/><Relationship Id="rId9" Type="http://schemas.openxmlformats.org/officeDocument/2006/relationships/slide" Target="slide37.xml"/><Relationship Id="rId14" Type="http://schemas.openxmlformats.org/officeDocument/2006/relationships/slide" Target="slide42.xml"/><Relationship Id="rId22" Type="http://schemas.openxmlformats.org/officeDocument/2006/relationships/slide" Target="slide50.xml"/><Relationship Id="rId27" Type="http://schemas.openxmlformats.org/officeDocument/2006/relationships/image" Target="../media/image9.png"/></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6.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3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0.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2.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5.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4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4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5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png"/><Relationship Id="rId7" Type="http://schemas.openxmlformats.org/officeDocument/2006/relationships/slide" Target="slide7.xml"/><Relationship Id="rId2" Type="http://schemas.openxmlformats.org/officeDocument/2006/relationships/notesSlide" Target="../notesSlides/notesSlide50.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slide" Target="slide30.xml"/></Relationships>
</file>

<file path=ppt/slides/_rels/slide52.xml.rels><?xml version="1.0" encoding="UTF-8" standalone="yes"?>
<Relationships xmlns="http://schemas.openxmlformats.org/package/2006/relationships"><Relationship Id="rId13" Type="http://schemas.openxmlformats.org/officeDocument/2006/relationships/image" Target="../media/image11.png"/><Relationship Id="rId3" Type="http://schemas.openxmlformats.org/officeDocument/2006/relationships/image" Target="../media/image5.png"/><Relationship Id="rId12" Type="http://schemas.openxmlformats.org/officeDocument/2006/relationships/image" Target="../media/image5.png"/><Relationship Id="rId2" Type="http://schemas.openxmlformats.org/officeDocument/2006/relationships/notesSlide" Target="../notesSlides/notesSlide51.xml"/><Relationship Id="rId1" Type="http://schemas.openxmlformats.org/officeDocument/2006/relationships/slideLayout" Target="../slideLayouts/slideLayout9.xml"/><Relationship Id="rId11" Type="http://schemas.openxmlformats.org/officeDocument/2006/relationships/slide" Target="slide7.xml"/><Relationship Id="rId14" Type="http://schemas.openxmlformats.org/officeDocument/2006/relationships/image" Target="../media/image12.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slide" Target="slide30.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52.xml"/></Relationships>
</file>

<file path=ppt/slides/_rels/slide8.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19.xml"/><Relationship Id="rId18" Type="http://schemas.openxmlformats.org/officeDocument/2006/relationships/slide" Target="slide24.xml"/><Relationship Id="rId26" Type="http://schemas.openxmlformats.org/officeDocument/2006/relationships/image" Target="../media/image5.png"/><Relationship Id="rId3" Type="http://schemas.openxmlformats.org/officeDocument/2006/relationships/slide" Target="slide9.xml"/><Relationship Id="rId21" Type="http://schemas.openxmlformats.org/officeDocument/2006/relationships/slide" Target="slide27.xml"/><Relationship Id="rId7" Type="http://schemas.openxmlformats.org/officeDocument/2006/relationships/slide" Target="slide13.xml"/><Relationship Id="rId12" Type="http://schemas.openxmlformats.org/officeDocument/2006/relationships/slide" Target="slide18.xml"/><Relationship Id="rId17" Type="http://schemas.openxmlformats.org/officeDocument/2006/relationships/slide" Target="slide23.xml"/><Relationship Id="rId25" Type="http://schemas.openxmlformats.org/officeDocument/2006/relationships/slide" Target="slide7.xml"/><Relationship Id="rId2" Type="http://schemas.openxmlformats.org/officeDocument/2006/relationships/notesSlide" Target="../notesSlides/notesSlide7.xml"/><Relationship Id="rId16" Type="http://schemas.openxmlformats.org/officeDocument/2006/relationships/slide" Target="slide22.xml"/><Relationship Id="rId20" Type="http://schemas.openxmlformats.org/officeDocument/2006/relationships/slide" Target="slide26.xml"/><Relationship Id="rId1" Type="http://schemas.openxmlformats.org/officeDocument/2006/relationships/slideLayout" Target="../slideLayouts/slideLayout4.xml"/><Relationship Id="rId6" Type="http://schemas.openxmlformats.org/officeDocument/2006/relationships/slide" Target="slide12.xml"/><Relationship Id="rId11" Type="http://schemas.openxmlformats.org/officeDocument/2006/relationships/slide" Target="slide17.xml"/><Relationship Id="rId24" Type="http://schemas.openxmlformats.org/officeDocument/2006/relationships/image" Target="../media/image5.png"/><Relationship Id="rId5" Type="http://schemas.openxmlformats.org/officeDocument/2006/relationships/slide" Target="slide11.xml"/><Relationship Id="rId15" Type="http://schemas.openxmlformats.org/officeDocument/2006/relationships/slide" Target="slide21.xml"/><Relationship Id="rId23" Type="http://schemas.openxmlformats.org/officeDocument/2006/relationships/slide" Target="slide29.xml"/><Relationship Id="rId28" Type="http://schemas.openxmlformats.org/officeDocument/2006/relationships/image" Target="../media/image8.svg"/><Relationship Id="rId10" Type="http://schemas.openxmlformats.org/officeDocument/2006/relationships/slide" Target="slide16.xml"/><Relationship Id="rId19" Type="http://schemas.openxmlformats.org/officeDocument/2006/relationships/slide" Target="slide25.xml"/><Relationship Id="rId4" Type="http://schemas.openxmlformats.org/officeDocument/2006/relationships/slide" Target="slide10.xml"/><Relationship Id="rId9" Type="http://schemas.openxmlformats.org/officeDocument/2006/relationships/slide" Target="slide15.xml"/><Relationship Id="rId14" Type="http://schemas.openxmlformats.org/officeDocument/2006/relationships/slide" Target="slide20.xml"/><Relationship Id="rId22" Type="http://schemas.openxmlformats.org/officeDocument/2006/relationships/slide" Target="slide28.xml"/><Relationship Id="rId27"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86BC810-F5A7-DA1F-3770-0B761A90DD72}"/>
              </a:ext>
            </a:extLst>
          </p:cNvPr>
          <p:cNvSpPr>
            <a:spLocks noGrp="1"/>
          </p:cNvSpPr>
          <p:nvPr>
            <p:ph type="title"/>
          </p:nvPr>
        </p:nvSpPr>
        <p:spPr/>
        <p:txBody>
          <a:bodyPr/>
          <a:lstStyle/>
          <a:p>
            <a:r>
              <a:rPr lang="en-GB" noProof="0" dirty="0"/>
              <a:t>What is it about?</a:t>
            </a:r>
          </a:p>
        </p:txBody>
      </p:sp>
      <p:sp>
        <p:nvSpPr>
          <p:cNvPr id="5" name="Inhaltsplatzhalter 4">
            <a:extLst>
              <a:ext uri="{FF2B5EF4-FFF2-40B4-BE49-F238E27FC236}">
                <a16:creationId xmlns:a16="http://schemas.microsoft.com/office/drawing/2014/main" id="{46B95EE7-3309-15AE-F38C-599A80B9B755}"/>
              </a:ext>
            </a:extLst>
          </p:cNvPr>
          <p:cNvSpPr>
            <a:spLocks noGrp="1"/>
          </p:cNvSpPr>
          <p:nvPr>
            <p:ph idx="1"/>
          </p:nvPr>
        </p:nvSpPr>
        <p:spPr>
          <a:xfrm>
            <a:off x="838197" y="2007648"/>
            <a:ext cx="10497209" cy="4351338"/>
          </a:xfrm>
        </p:spPr>
        <p:txBody>
          <a:bodyPr>
            <a:noAutofit/>
          </a:bodyPr>
          <a:lstStyle/>
          <a:p>
            <a:r>
              <a:rPr lang="en-GB" sz="1800" noProof="0" dirty="0"/>
              <a:t>The </a:t>
            </a:r>
            <a:r>
              <a:rPr lang="en-GB" sz="1800" noProof="0" dirty="0">
                <a:highlight>
                  <a:srgbClr val="FFFF00"/>
                </a:highlight>
              </a:rPr>
              <a:t>“[insert game title]”</a:t>
            </a:r>
            <a:r>
              <a:rPr lang="en-GB" sz="1800" noProof="0" dirty="0"/>
              <a:t> game seeks to engage </a:t>
            </a:r>
            <a:r>
              <a:rPr lang="en-GB" sz="1800" noProof="0" dirty="0">
                <a:highlight>
                  <a:srgbClr val="FFFF00"/>
                </a:highlight>
              </a:rPr>
              <a:t>[insert target audience]</a:t>
            </a:r>
            <a:r>
              <a:rPr lang="en-GB" sz="1800" noProof="0" dirty="0"/>
              <a:t> in a playful manner regarding </a:t>
            </a:r>
            <a:r>
              <a:rPr lang="en-GB" sz="1800" noProof="0" dirty="0">
                <a:highlight>
                  <a:srgbClr val="FFFF00"/>
                </a:highlight>
              </a:rPr>
              <a:t>[insert topic]</a:t>
            </a:r>
            <a:r>
              <a:rPr lang="en-GB" sz="1800" noProof="0" dirty="0"/>
              <a:t>, raising their awareness and encouraging meaningful dialogue on the subject. </a:t>
            </a:r>
          </a:p>
          <a:p>
            <a:r>
              <a:rPr lang="en-GB" sz="1800" noProof="0" dirty="0"/>
              <a:t>Through targeted questions and interactions among participants, they will become more aware of their own perceptions and behaviours while also exploring diverse viewpoints. </a:t>
            </a:r>
          </a:p>
          <a:p>
            <a:r>
              <a:rPr lang="en-GB" sz="1800" noProof="0" dirty="0"/>
              <a:t>This process will expand their individual repertoire of actions, helping them realize that they are not alone in facing the challenges associated with </a:t>
            </a:r>
            <a:r>
              <a:rPr lang="en-GB" sz="1800" noProof="0" dirty="0">
                <a:highlight>
                  <a:srgbClr val="FFFF00"/>
                </a:highlight>
              </a:rPr>
              <a:t>[insert topic]</a:t>
            </a:r>
            <a:r>
              <a:rPr lang="en-GB" sz="1800" noProof="0" dirty="0"/>
              <a:t>. </a:t>
            </a:r>
          </a:p>
          <a:p>
            <a:r>
              <a:rPr lang="en-GB" sz="1800" noProof="0" dirty="0"/>
              <a:t>Furthermore, they might will feel inspired to examine specific aspects in greater depth and with academic rigor later on, supported by </a:t>
            </a:r>
            <a:r>
              <a:rPr lang="en-GB" sz="1800" noProof="0" dirty="0">
                <a:highlight>
                  <a:srgbClr val="FFFF00"/>
                </a:highlight>
              </a:rPr>
              <a:t>[insert supplementary materials and offerings]</a:t>
            </a:r>
            <a:r>
              <a:rPr lang="en-GB" sz="1800" noProof="0" dirty="0"/>
              <a:t>. </a:t>
            </a:r>
          </a:p>
          <a:p>
            <a:r>
              <a:rPr lang="en-GB" sz="1800" noProof="0" dirty="0"/>
              <a:t>The questions within the game are grounded in "typical questions" that are commonly asked in </a:t>
            </a:r>
            <a:r>
              <a:rPr lang="en-GB" sz="1800" noProof="0" dirty="0">
                <a:highlight>
                  <a:srgbClr val="FFFF00"/>
                </a:highlight>
              </a:rPr>
              <a:t>[insert origin of questions]</a:t>
            </a:r>
            <a:r>
              <a:rPr lang="en-GB" sz="1800" noProof="0" dirty="0"/>
              <a:t>.</a:t>
            </a:r>
          </a:p>
        </p:txBody>
      </p:sp>
    </p:spTree>
    <p:extLst>
      <p:ext uri="{BB962C8B-B14F-4D97-AF65-F5344CB8AC3E}">
        <p14:creationId xmlns:p14="http://schemas.microsoft.com/office/powerpoint/2010/main" val="3970217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875158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40434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245631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4064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77957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98607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37596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921354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771902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6514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348DB-C714-FFB1-9BB9-2664A432C622}"/>
              </a:ext>
            </a:extLst>
          </p:cNvPr>
          <p:cNvSpPr>
            <a:spLocks noGrp="1"/>
          </p:cNvSpPr>
          <p:nvPr>
            <p:ph type="title"/>
          </p:nvPr>
        </p:nvSpPr>
        <p:spPr/>
        <p:txBody>
          <a:bodyPr/>
          <a:lstStyle/>
          <a:p>
            <a:r>
              <a:rPr lang="en-GB" noProof="0" dirty="0"/>
              <a:t>Notes on the Game</a:t>
            </a:r>
          </a:p>
        </p:txBody>
      </p:sp>
      <p:sp>
        <p:nvSpPr>
          <p:cNvPr id="3" name="Inhaltsplatzhalter 2">
            <a:extLst>
              <a:ext uri="{FF2B5EF4-FFF2-40B4-BE49-F238E27FC236}">
                <a16:creationId xmlns:a16="http://schemas.microsoft.com/office/drawing/2014/main" id="{65129B8D-8FC1-43C6-E332-D0F9E8ED8768}"/>
              </a:ext>
            </a:extLst>
          </p:cNvPr>
          <p:cNvSpPr>
            <a:spLocks noGrp="1"/>
          </p:cNvSpPr>
          <p:nvPr>
            <p:ph idx="1"/>
          </p:nvPr>
        </p:nvSpPr>
        <p:spPr>
          <a:xfrm>
            <a:off x="838197" y="1929715"/>
            <a:ext cx="10502465" cy="4351338"/>
          </a:xfrm>
        </p:spPr>
        <p:txBody>
          <a:bodyPr>
            <a:noAutofit/>
          </a:bodyPr>
          <a:lstStyle/>
          <a:p>
            <a:pPr>
              <a:spcBef>
                <a:spcPts val="600"/>
              </a:spcBef>
            </a:pPr>
            <a:r>
              <a:rPr lang="en-GB" sz="1200" noProof="0" dirty="0"/>
              <a:t>The original concept for the game originates from " Diversity – Gemeinsam Vielfalt gestalten", which was developed by DB Schenker (Sweden), Deutsche Bahn AG, and the Charta der Vielfalt e.V. It was designed to raise awareness among employees in companies. </a:t>
            </a:r>
          </a:p>
          <a:p>
            <a:pPr>
              <a:spcBef>
                <a:spcPts val="600"/>
              </a:spcBef>
            </a:pPr>
            <a:r>
              <a:rPr lang="en-GB" sz="1200" noProof="0" dirty="0"/>
              <a:t>Building on this, the University of Hamburg, through its BMBF-funded university collaborative program, has developed the board game "Mensch tausch dich aus." This game features similar gameplay but specifically addresses the topic of diversity in higher education in general, and at the University of Hamburg in particular. </a:t>
            </a:r>
          </a:p>
          <a:p>
            <a:pPr>
              <a:spcBef>
                <a:spcPts val="600"/>
              </a:spcBef>
            </a:pPr>
            <a:r>
              <a:rPr lang="en-GB" sz="1200" noProof="0" dirty="0"/>
              <a:t>To make the game's principles transferable to other subject areas and to facilitate updates, the game has been adapted to PowerPoint at the Hamburg Center for University Teaching and Learning (HUL) at the University of Hamburg (UHH). This adaptation also broadens the didactic possibilities, allowing e. g. students to create their own questions. </a:t>
            </a:r>
          </a:p>
          <a:p>
            <a:pPr>
              <a:spcBef>
                <a:spcPts val="600"/>
              </a:spcBef>
            </a:pPr>
            <a:r>
              <a:rPr lang="en-US" sz="1200" b="1" noProof="0" dirty="0">
                <a:solidFill>
                  <a:srgbClr val="E2001A"/>
                </a:solidFill>
              </a:rPr>
              <a:t>This is a special version with only 2 instead of 3 categories. There is also a version with 3 categories available.</a:t>
            </a:r>
            <a:endParaRPr lang="en-GB" sz="1200" b="1" noProof="0" dirty="0">
              <a:solidFill>
                <a:srgbClr val="E2001A"/>
              </a:solidFill>
            </a:endParaRPr>
          </a:p>
          <a:p>
            <a:pPr>
              <a:spcBef>
                <a:spcPts val="600"/>
              </a:spcBef>
            </a:pPr>
            <a:r>
              <a:rPr lang="en-GB" sz="1200" noProof="0" dirty="0">
                <a:solidFill>
                  <a:srgbClr val="0271BB"/>
                </a:solidFill>
              </a:rPr>
              <a:t>You are welcome to copy this PowerPoint file and </a:t>
            </a:r>
            <a:r>
              <a:rPr lang="en-GB" sz="1200" b="1" noProof="0" dirty="0">
                <a:solidFill>
                  <a:srgbClr val="0271BB"/>
                </a:solidFill>
              </a:rPr>
              <a:t>adjust it to suit your own needs and topics</a:t>
            </a:r>
            <a:r>
              <a:rPr lang="en-GB" sz="1200" noProof="0" dirty="0">
                <a:solidFill>
                  <a:srgbClr val="0271BB"/>
                </a:solidFill>
              </a:rPr>
              <a:t>. The PowerPoint file takes into account the corporate design guidelines of the University of Hamburg. If you do not have the corresponding fonts installed on your device, you can easily adjust the font in PowerPoint by navigating to the "Design" tab, selecting "Variants," and then choosing "Customize Fonts" from the dropdown menu at the bottom of the "Fonts" section to select available fonts on your device and change the fonts for all slides. </a:t>
            </a:r>
          </a:p>
          <a:p>
            <a:pPr>
              <a:spcBef>
                <a:spcPts val="600"/>
              </a:spcBef>
            </a:pPr>
            <a:r>
              <a:rPr lang="en-GB" sz="1200" noProof="0" dirty="0"/>
              <a:t>For more information about HUL and its offerings, please visit:</a:t>
            </a:r>
            <a:r>
              <a:rPr lang="en-GB" sz="1200" noProof="0" dirty="0">
                <a:solidFill>
                  <a:srgbClr val="0271BB"/>
                </a:solidFill>
              </a:rPr>
              <a:t> </a:t>
            </a:r>
            <a:r>
              <a:rPr lang="en-GB" sz="1200" noProof="0" dirty="0">
                <a:solidFill>
                  <a:srgbClr val="0271BB"/>
                </a:solidFill>
                <a:hlinkClick r:id="rId3">
                  <a:extLst>
                    <a:ext uri="{A12FA001-AC4F-418D-AE19-62706E023703}">
                      <ahyp:hlinkClr xmlns:ahyp="http://schemas.microsoft.com/office/drawing/2018/hyperlinkcolor" val="tx"/>
                    </a:ext>
                  </a:extLst>
                </a:hlinkClick>
              </a:rPr>
              <a:t>https://www.hul.uni-hamburg.de/en.html</a:t>
            </a:r>
            <a:r>
              <a:rPr lang="en-GB" sz="1200" noProof="0" dirty="0">
                <a:solidFill>
                  <a:srgbClr val="0271BB"/>
                </a:solidFill>
              </a:rPr>
              <a:t> </a:t>
            </a:r>
          </a:p>
          <a:p>
            <a:pPr>
              <a:spcBef>
                <a:spcPts val="600"/>
              </a:spcBef>
            </a:pPr>
            <a:endParaRPr lang="en-GB" sz="1200" b="1" noProof="0" dirty="0"/>
          </a:p>
          <a:p>
            <a:pPr>
              <a:spcBef>
                <a:spcPts val="600"/>
              </a:spcBef>
            </a:pPr>
            <a:r>
              <a:rPr lang="en-GB" sz="1200" b="1" noProof="0" dirty="0"/>
              <a:t>If you have any questions about the game, please contact: </a:t>
            </a:r>
          </a:p>
          <a:p>
            <a:pPr>
              <a:spcBef>
                <a:spcPts val="600"/>
              </a:spcBef>
            </a:pPr>
            <a:r>
              <a:rPr lang="en-GB" sz="1200" b="1" noProof="0" dirty="0">
                <a:solidFill>
                  <a:srgbClr val="0271BB"/>
                </a:solidFill>
              </a:rPr>
              <a:t>PPT-Adaptation</a:t>
            </a:r>
            <a:br>
              <a:rPr lang="en-GB" sz="1200" noProof="0" dirty="0"/>
            </a:br>
            <a:r>
              <a:rPr lang="en-GB" sz="1200" noProof="0" dirty="0"/>
              <a:t>Gunda Mohr, </a:t>
            </a:r>
            <a:r>
              <a:rPr lang="en-GB" sz="1200" noProof="0" dirty="0">
                <a:solidFill>
                  <a:srgbClr val="0271BB"/>
                </a:solidFill>
                <a:hlinkClick r:id="rId4">
                  <a:extLst>
                    <a:ext uri="{A12FA001-AC4F-418D-AE19-62706E023703}">
                      <ahyp:hlinkClr xmlns:ahyp="http://schemas.microsoft.com/office/drawing/2018/hyperlinkcolor" val="tx"/>
                    </a:ext>
                  </a:extLst>
                </a:hlinkClick>
              </a:rPr>
              <a:t>gunda.mohr@uni-hamburg.de</a:t>
            </a:r>
            <a:endParaRPr lang="en-GB" sz="1200" noProof="0" dirty="0"/>
          </a:p>
          <a:p>
            <a:pPr>
              <a:spcBef>
                <a:spcPts val="600"/>
              </a:spcBef>
            </a:pPr>
            <a:r>
              <a:rPr lang="en-GB" sz="1200" b="1" noProof="0" dirty="0">
                <a:solidFill>
                  <a:srgbClr val="0271BB"/>
                </a:solidFill>
              </a:rPr>
              <a:t>Diversity Board Game</a:t>
            </a:r>
            <a:br>
              <a:rPr lang="en-GB" sz="1200" noProof="0" dirty="0"/>
            </a:br>
            <a:r>
              <a:rPr lang="en-GB" sz="1200" noProof="0" dirty="0"/>
              <a:t>Susanne Wesner, </a:t>
            </a:r>
            <a:r>
              <a:rPr lang="en-GB" sz="1200" noProof="0" dirty="0">
                <a:solidFill>
                  <a:srgbClr val="0271BB"/>
                </a:solidFill>
                <a:hlinkClick r:id="rId5">
                  <a:extLst>
                    <a:ext uri="{A12FA001-AC4F-418D-AE19-62706E023703}">
                      <ahyp:hlinkClr xmlns:ahyp="http://schemas.microsoft.com/office/drawing/2018/hyperlinkcolor" val="tx"/>
                    </a:ext>
                  </a:extLst>
                </a:hlinkClick>
              </a:rPr>
              <a:t>susanne.wesner@uni-hamburg.de</a:t>
            </a:r>
            <a:endParaRPr lang="en-GB" sz="1200" noProof="0" dirty="0">
              <a:solidFill>
                <a:srgbClr val="0271BB"/>
              </a:solidFill>
            </a:endParaRPr>
          </a:p>
        </p:txBody>
      </p:sp>
      <p:sp>
        <p:nvSpPr>
          <p:cNvPr id="4" name="Rechteck 3">
            <a:extLst>
              <a:ext uri="{FF2B5EF4-FFF2-40B4-BE49-F238E27FC236}">
                <a16:creationId xmlns:a16="http://schemas.microsoft.com/office/drawing/2014/main" id="{CDBC458A-4670-CF8E-1E51-B75E9B9B7134}"/>
              </a:ext>
            </a:extLst>
          </p:cNvPr>
          <p:cNvSpPr/>
          <p:nvPr/>
        </p:nvSpPr>
        <p:spPr>
          <a:xfrm rot="581893">
            <a:off x="8529144" y="499240"/>
            <a:ext cx="3205656" cy="6148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Please do not delete this slide. Thanks.</a:t>
            </a:r>
          </a:p>
        </p:txBody>
      </p:sp>
    </p:spTree>
    <p:extLst>
      <p:ext uri="{BB962C8B-B14F-4D97-AF65-F5344CB8AC3E}">
        <p14:creationId xmlns:p14="http://schemas.microsoft.com/office/powerpoint/2010/main" val="1201063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12</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5352202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13</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754558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14</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798508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15</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715408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16</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193103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17</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8087994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18</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32666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19</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22051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20</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93301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21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92953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99F6661-793E-A45E-7835-50E2D1C5B3E0}"/>
              </a:ext>
            </a:extLst>
          </p:cNvPr>
          <p:cNvSpPr>
            <a:spLocks noGrp="1"/>
          </p:cNvSpPr>
          <p:nvPr>
            <p:ph type="title"/>
          </p:nvPr>
        </p:nvSpPr>
        <p:spPr/>
        <p:txBody>
          <a:bodyPr/>
          <a:lstStyle/>
          <a:p>
            <a:r>
              <a:rPr lang="en-GB" noProof="0" dirty="0"/>
              <a:t>Instructions for the Game</a:t>
            </a:r>
          </a:p>
        </p:txBody>
      </p:sp>
      <p:sp>
        <p:nvSpPr>
          <p:cNvPr id="5" name="Inhaltsplatzhalter 4">
            <a:extLst>
              <a:ext uri="{FF2B5EF4-FFF2-40B4-BE49-F238E27FC236}">
                <a16:creationId xmlns:a16="http://schemas.microsoft.com/office/drawing/2014/main" id="{C9C65DBB-B315-4583-66E6-6A993AEDD514}"/>
              </a:ext>
            </a:extLst>
          </p:cNvPr>
          <p:cNvSpPr>
            <a:spLocks noGrp="1"/>
          </p:cNvSpPr>
          <p:nvPr>
            <p:ph idx="1"/>
          </p:nvPr>
        </p:nvSpPr>
        <p:spPr>
          <a:xfrm>
            <a:off x="838198" y="1810222"/>
            <a:ext cx="10502464" cy="4351338"/>
          </a:xfrm>
        </p:spPr>
        <p:txBody>
          <a:bodyPr>
            <a:noAutofit/>
          </a:bodyPr>
          <a:lstStyle/>
          <a:p>
            <a:pPr>
              <a:spcBef>
                <a:spcPts val="600"/>
              </a:spcBef>
            </a:pPr>
            <a:r>
              <a:rPr lang="en-GB" sz="1200" b="1" noProof="0" dirty="0"/>
              <a:t>Objective of the Game: </a:t>
            </a:r>
            <a:r>
              <a:rPr lang="en-GB" sz="1200" noProof="0" dirty="0"/>
              <a:t>The game is designed to stimulate exchange and reflection on a topic in a respectful atmosphere. There are no winners in the "traditional" sense; everyone ends up winning, as all participants gain new insights on the topic.</a:t>
            </a:r>
          </a:p>
          <a:p>
            <a:pPr>
              <a:spcBef>
                <a:spcPts val="600"/>
              </a:spcBef>
            </a:pPr>
            <a:r>
              <a:rPr lang="en-GB" sz="1200" b="1" noProof="0" dirty="0"/>
              <a:t>Procedure: </a:t>
            </a:r>
            <a:r>
              <a:rPr lang="en-GB" sz="1200" noProof="0" dirty="0"/>
              <a:t>It may be beneficial to discuss communication rules (see Slide 5) with the participants beforehand. At the beginning of the game, you can use the Wheel of Fortune to determine the category of the first question. A single click on the wheel will start it. When your participants say "Stop," you can halt the wheel with a second click. The red pointer will then indicate the colour of the selected category. By clicking on the corresponding coloured icon below the wheel, you will access the overview page for that category. Here, you can allow your participants to choose which question (number) they would like to tackle. Clicking on the number will take you to the corresponding question. After the question is answered, you can return to the selection page with the Wheel of Fortune by clicking on the wheel icon at the bottom right, where you can then determine the next question. Alternatively, you can access the overview page of the category using the category icon at the top right.</a:t>
            </a:r>
          </a:p>
          <a:p>
            <a:pPr>
              <a:spcBef>
                <a:spcPts val="600"/>
              </a:spcBef>
            </a:pPr>
            <a:r>
              <a:rPr lang="en-GB" sz="1200" b="1" noProof="0" dirty="0"/>
              <a:t>Notes on the Question Categories:</a:t>
            </a:r>
          </a:p>
          <a:p>
            <a:pPr>
              <a:spcBef>
                <a:spcPts val="600"/>
              </a:spcBef>
            </a:pPr>
            <a:r>
              <a:rPr lang="en-GB" sz="1200" b="1" noProof="0" dirty="0">
                <a:solidFill>
                  <a:srgbClr val="0271BB"/>
                </a:solidFill>
              </a:rPr>
              <a:t>Situation (light grey icon with star): </a:t>
            </a:r>
            <a:r>
              <a:rPr lang="en-GB" sz="1200" noProof="0" dirty="0"/>
              <a:t>The possible reactions listed in this category serve as examples rather than recommendations. The appropriate solution in everyday life may vary depending on the specific circumstances and individual personality. In this category, participants can always choose an alternative personal reaction as an answer and provide a description. After the voting, there will be time to justify the chosen answers.</a:t>
            </a:r>
          </a:p>
          <a:p>
            <a:pPr>
              <a:spcBef>
                <a:spcPts val="600"/>
              </a:spcBef>
            </a:pPr>
            <a:r>
              <a:rPr lang="en-GB" sz="1200" b="1" noProof="0" dirty="0">
                <a:solidFill>
                  <a:srgbClr val="0271BB"/>
                </a:solidFill>
              </a:rPr>
              <a:t>Opinion (dark grey icon with lightning bolt): </a:t>
            </a:r>
            <a:r>
              <a:rPr lang="en-GB" sz="1200" noProof="0" dirty="0"/>
              <a:t>This category does not provide specific answers. Instead, it encourages the exchange of opinions, experiences, and hypotheses.</a:t>
            </a:r>
          </a:p>
          <a:p>
            <a:pPr>
              <a:spcBef>
                <a:spcPts val="600"/>
              </a:spcBef>
            </a:pPr>
            <a:r>
              <a:rPr lang="en-GB" sz="1200" b="1" noProof="0" dirty="0">
                <a:solidFill>
                  <a:srgbClr val="0271BB"/>
                </a:solidFill>
              </a:rPr>
              <a:t>Final Question (red icon with door): </a:t>
            </a:r>
            <a:r>
              <a:rPr lang="en-GB" sz="1200" noProof="0" dirty="0"/>
              <a:t>The final question can be used to prompt a concluding reflection that makes participants aware of what they have learned through the game. This question should be adapted to fit your needs prior to starting the game.</a:t>
            </a:r>
          </a:p>
          <a:p>
            <a:pPr>
              <a:spcBef>
                <a:spcPts val="600"/>
              </a:spcBef>
            </a:pPr>
            <a:r>
              <a:rPr lang="en-GB" sz="1200" b="1" noProof="0" dirty="0"/>
              <a:t>Game Duration and Conclusion of the Game: </a:t>
            </a:r>
            <a:r>
              <a:rPr lang="en-GB" sz="1200" noProof="0" dirty="0"/>
              <a:t>You can play the game for as long as you desire. We recommend dedicating at least 30 minutes to the game and concluding with the final question. You may also choose to define a specific game duration together in advance or establish a rule that at least two questions from each category must be included among the randomly selected questions.</a:t>
            </a:r>
          </a:p>
        </p:txBody>
      </p:sp>
    </p:spTree>
    <p:extLst>
      <p:ext uri="{BB962C8B-B14F-4D97-AF65-F5344CB8AC3E}">
        <p14:creationId xmlns:p14="http://schemas.microsoft.com/office/powerpoint/2010/main" val="1739430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C684EAF-3F54-E433-F7F3-16475ED3FE69}"/>
              </a:ext>
            </a:extLst>
          </p:cNvPr>
          <p:cNvSpPr>
            <a:spLocks noGrp="1"/>
          </p:cNvSpPr>
          <p:nvPr>
            <p:ph type="title"/>
          </p:nvPr>
        </p:nvSpPr>
        <p:spPr/>
        <p:txBody>
          <a:bodyPr/>
          <a:lstStyle/>
          <a:p>
            <a:r>
              <a:rPr lang="en-GB" noProof="0" dirty="0"/>
              <a:t>Opinion</a:t>
            </a:r>
          </a:p>
        </p:txBody>
      </p:sp>
      <p:sp>
        <p:nvSpPr>
          <p:cNvPr id="6" name="Ellipse 5">
            <a:extLst>
              <a:ext uri="{FF2B5EF4-FFF2-40B4-BE49-F238E27FC236}">
                <a16:creationId xmlns:a16="http://schemas.microsoft.com/office/drawing/2014/main" id="{B4A12D1F-E034-0673-3B9B-C1A041C97D8C}"/>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3" action="ppaction://hlinksldjump"/>
              </a:rPr>
              <a:t>01</a:t>
            </a:r>
            <a:endParaRPr lang="de-DE" sz="3000" b="1" dirty="0">
              <a:solidFill>
                <a:srgbClr val="3B515B"/>
              </a:solidFill>
            </a:endParaRPr>
          </a:p>
        </p:txBody>
      </p:sp>
      <p:sp>
        <p:nvSpPr>
          <p:cNvPr id="7" name="Ellipse 6">
            <a:extLst>
              <a:ext uri="{FF2B5EF4-FFF2-40B4-BE49-F238E27FC236}">
                <a16:creationId xmlns:a16="http://schemas.microsoft.com/office/drawing/2014/main" id="{A6ED46D5-F00C-DC1E-B4BE-BE82EEAED66C}"/>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63A221FD-2C10-0CB6-EA2F-FEC070E0C121}"/>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425DBE94-65D5-7F5A-B11E-8E67BC9A6913}"/>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70C53EE5-17A8-1CE4-9FF8-AA293BE54D36}"/>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06757CC3-B44F-FD43-9792-82E3EC66960D}"/>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27DFAB0C-4AB3-BB02-88CF-0E932289B9E2}"/>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503365-DCD5-3A78-A9B8-76B9E94D94E4}"/>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5E72F243-68C7-8E6A-598C-A36039950DD1}"/>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C0239358-101E-32CF-1244-1E2900D52658}"/>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B641BBD0-D1C6-35E6-D938-AE448032A979}"/>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80BDCD2D-3D7F-1F08-6E1C-274D34880937}"/>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732B72C3-08D2-4888-C8AF-6369B1974410}"/>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0D2DF4FE-E38D-77A3-4170-BF52C6F661EE}"/>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D600C8FF-281B-9E6F-622E-13A52105B4FD}"/>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FF6753C1-6ECF-4F58-02D0-B8BFE460F05A}"/>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EA0AA632-1EAF-8D55-769B-7516F0B45538}"/>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700E01E7-1B55-FAD2-1548-804F1F7C0D1C}"/>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54718CFA-DB56-E2CE-38DE-3F93C3C40E73}"/>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CF9A45A4-F207-B997-5F08-21FDF8D9322F}"/>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E2493FE2-2FF1-414C-35A7-F68EECD70E58}"/>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0" name="Folienzoom 29" descr="Link zur Glücksrad-Folie.">
                <a:extLst>
                  <a:ext uri="{FF2B5EF4-FFF2-40B4-BE49-F238E27FC236}">
                    <a16:creationId xmlns:a16="http://schemas.microsoft.com/office/drawing/2014/main" id="{7FC24F00-9C22-6E2F-B0F0-2CA6B2A87854}"/>
                  </a:ext>
                </a:extLst>
              </p:cNvPr>
              <p:cNvGraphicFramePr>
                <a:graphicFrameLocks noChangeAspect="1"/>
              </p:cNvGraphicFramePr>
              <p:nvPr>
                <p:extLst>
                  <p:ext uri="{D42A27DB-BD31-4B8C-83A1-F6EECF244321}">
                    <p14:modId xmlns:p14="http://schemas.microsoft.com/office/powerpoint/2010/main" val="785879238"/>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0" name="Folienzoom 29" descr="Link zur Glücksrad-Folie.">
                <a:hlinkClick r:id="rId25" action="ppaction://hlinksldjump"/>
                <a:extLst>
                  <a:ext uri="{FF2B5EF4-FFF2-40B4-BE49-F238E27FC236}">
                    <a16:creationId xmlns:a16="http://schemas.microsoft.com/office/drawing/2014/main" id="{7FC24F00-9C22-6E2F-B0F0-2CA6B2A87854}"/>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C9BB0048-E219-9D9D-995A-D156FDD4B858}"/>
              </a:ext>
              <a:ext uri="{C183D7F6-B498-43B3-948B-1728B52AA6E4}">
                <adec:decorative xmlns:adec="http://schemas.microsoft.com/office/drawing/2017/decorative" val="1"/>
              </a:ext>
            </a:extLst>
          </p:cNvPr>
          <p:cNvGrpSpPr/>
          <p:nvPr/>
        </p:nvGrpSpPr>
        <p:grpSpPr>
          <a:xfrm>
            <a:off x="10602797" y="792825"/>
            <a:ext cx="1313095" cy="1313095"/>
            <a:chOff x="6608236" y="5131916"/>
            <a:chExt cx="1313095" cy="1313095"/>
          </a:xfrm>
        </p:grpSpPr>
        <p:sp>
          <p:nvSpPr>
            <p:cNvPr id="28" name="Ellipse 27">
              <a:extLst>
                <a:ext uri="{FF2B5EF4-FFF2-40B4-BE49-F238E27FC236}">
                  <a16:creationId xmlns:a16="http://schemas.microsoft.com/office/drawing/2014/main" id="{93DEFF65-4AD4-2CA2-41AA-7CD13927C440}"/>
                </a:ext>
              </a:extLst>
            </p:cNvPr>
            <p:cNvSpPr/>
            <p:nvPr/>
          </p:nvSpPr>
          <p:spPr>
            <a:xfrm>
              <a:off x="6608236" y="5131916"/>
              <a:ext cx="1313095" cy="1313095"/>
            </a:xfrm>
            <a:prstGeom prst="ellipse">
              <a:avLst/>
            </a:prstGeom>
            <a:solidFill>
              <a:srgbClr val="3B515B"/>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9" name="Grafik 28" descr="Blitz mit einfarbiger Füllung">
              <a:extLst>
                <a:ext uri="{FF2B5EF4-FFF2-40B4-BE49-F238E27FC236}">
                  <a16:creationId xmlns:a16="http://schemas.microsoft.com/office/drawing/2014/main" id="{F3D307A0-2840-B7D2-46C2-5810305E157E}"/>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6807583" y="5331263"/>
              <a:ext cx="914400" cy="914400"/>
            </a:xfrm>
            <a:prstGeom prst="rect">
              <a:avLst/>
            </a:prstGeom>
          </p:spPr>
        </p:pic>
      </p:grpSp>
    </p:spTree>
    <p:extLst>
      <p:ext uri="{BB962C8B-B14F-4D97-AF65-F5344CB8AC3E}">
        <p14:creationId xmlns:p14="http://schemas.microsoft.com/office/powerpoint/2010/main" val="42528286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extLst>
                  <p:ext uri="{D42A27DB-BD31-4B8C-83A1-F6EECF244321}">
                    <p14:modId xmlns:p14="http://schemas.microsoft.com/office/powerpoint/2010/main" val="2881657613"/>
                  </p:ext>
                </p:extLst>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extLst>
                  <p:ext uri="{D42A27DB-BD31-4B8C-83A1-F6EECF244321}">
                    <p14:modId xmlns:p14="http://schemas.microsoft.com/office/powerpoint/2010/main" val="1166210882"/>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0848402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a:xfrm>
            <a:off x="838198" y="2007648"/>
            <a:ext cx="9603829" cy="4351338"/>
          </a:xfrm>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711978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6650456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5480955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439378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013244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503575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013175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09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33217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0B06A-847F-7E9A-459E-9DF7ED15ACA7}"/>
              </a:ext>
            </a:extLst>
          </p:cNvPr>
          <p:cNvSpPr>
            <a:spLocks noGrp="1"/>
          </p:cNvSpPr>
          <p:nvPr>
            <p:ph type="title"/>
          </p:nvPr>
        </p:nvSpPr>
        <p:spPr>
          <a:xfrm>
            <a:off x="838198" y="292231"/>
            <a:ext cx="10752861" cy="1157142"/>
          </a:xfrm>
        </p:spPr>
        <p:txBody>
          <a:bodyPr>
            <a:normAutofit fontScale="90000"/>
          </a:bodyPr>
          <a:lstStyle/>
          <a:p>
            <a:pPr>
              <a:lnSpc>
                <a:spcPct val="90000"/>
              </a:lnSpc>
            </a:pPr>
            <a:r>
              <a:rPr lang="en-GB" noProof="0" dirty="0"/>
              <a:t>Examples of Game Variants &amp; Applications</a:t>
            </a:r>
          </a:p>
        </p:txBody>
      </p:sp>
      <p:sp>
        <p:nvSpPr>
          <p:cNvPr id="3" name="Inhaltsplatzhalter 2">
            <a:extLst>
              <a:ext uri="{FF2B5EF4-FFF2-40B4-BE49-F238E27FC236}">
                <a16:creationId xmlns:a16="http://schemas.microsoft.com/office/drawing/2014/main" id="{BDBA9B46-DB22-E9F3-5316-F0CD3D155E63}"/>
              </a:ext>
            </a:extLst>
          </p:cNvPr>
          <p:cNvSpPr>
            <a:spLocks noGrp="1"/>
          </p:cNvSpPr>
          <p:nvPr>
            <p:ph idx="1"/>
          </p:nvPr>
        </p:nvSpPr>
        <p:spPr>
          <a:xfrm>
            <a:off x="838198" y="1903746"/>
            <a:ext cx="10502464" cy="4351338"/>
          </a:xfrm>
        </p:spPr>
        <p:txBody>
          <a:bodyPr>
            <a:noAutofit/>
          </a:bodyPr>
          <a:lstStyle/>
          <a:p>
            <a:pPr>
              <a:spcBef>
                <a:spcPts val="600"/>
              </a:spcBef>
            </a:pPr>
            <a:r>
              <a:rPr lang="en-GB" sz="1200" b="1" noProof="0" dirty="0"/>
              <a:t>Use in the Plenary (On-site)</a:t>
            </a:r>
            <a:br>
              <a:rPr lang="en-GB" sz="1200" b="1" noProof="0" dirty="0"/>
            </a:br>
            <a:r>
              <a:rPr lang="en-GB" sz="1200" noProof="0" dirty="0"/>
              <a:t>In the plenary, you can gather feedback on the questions either by raising hands (e.g., Who is for a, who is for b, …), using coloured voting cards with letters, or anonymously through a classroom response system such as Live Feedback from Particify. You can facilitate exchange and discussion either collectively in the plenary with individual inputs or in "buzzgroups" with neighbouring participants. Of course, you can alternate as needed or combine both methods, starting with buzzgroups and then moving to a plenary discussion.</a:t>
            </a:r>
          </a:p>
          <a:p>
            <a:pPr>
              <a:spcBef>
                <a:spcPts val="600"/>
              </a:spcBef>
            </a:pPr>
            <a:r>
              <a:rPr lang="en-GB" sz="1200" b="1" noProof="0" dirty="0"/>
              <a:t>Use in the Plenary (Digital)</a:t>
            </a:r>
            <a:br>
              <a:rPr lang="en-GB" sz="1200" b="1" noProof="0" dirty="0"/>
            </a:br>
            <a:r>
              <a:rPr lang="en-GB" sz="1200" noProof="0" dirty="0"/>
              <a:t>In an online meeting, you can utilize the polling feature of the online meeting tool (e.g., ZOOM or BigBlueButton) for feedback. If you prefer a less anonymous voting method, you can ask participants to create letter cards and hold them next to their faces in front of the webcam. Exchange and discussion can take place either directly in the plenary or in breakout sessions.</a:t>
            </a:r>
          </a:p>
          <a:p>
            <a:pPr>
              <a:spcBef>
                <a:spcPts val="600"/>
              </a:spcBef>
            </a:pPr>
            <a:r>
              <a:rPr lang="en-GB" sz="1200" b="1" noProof="0" dirty="0"/>
              <a:t>Use in Small Groups (On-site)</a:t>
            </a:r>
            <a:br>
              <a:rPr lang="en-GB" sz="1200" b="1" noProof="0" dirty="0"/>
            </a:br>
            <a:r>
              <a:rPr lang="en-GB" sz="1200" noProof="0" dirty="0"/>
              <a:t>In on-site small groups, each group uses a copy of the PowerPoint and operates it on their own. Voting can be conducted using self-made letter cards. During exchange and discussion, the small group ensures that everyone has the chance to contribute if they wish.</a:t>
            </a:r>
          </a:p>
          <a:p>
            <a:pPr>
              <a:spcBef>
                <a:spcPts val="600"/>
              </a:spcBef>
            </a:pPr>
            <a:r>
              <a:rPr lang="en-GB" sz="1200" b="1" noProof="0" dirty="0"/>
              <a:t>Use in Small Groups (Digital)</a:t>
            </a:r>
            <a:br>
              <a:rPr lang="en-GB" sz="1200" b="1" noProof="0" dirty="0"/>
            </a:br>
            <a:r>
              <a:rPr lang="en-GB" sz="1200" noProof="0" dirty="0"/>
              <a:t>For small group work using breakout sessions in online meetings, you should provide all participants with the PowerPoint file of the game in advance via chat. In the breakout session, one person shares their screen and manages the presentation. During voting, everyone writes their answers in the chat and submits them simultaneously on cue. Afterwards, the members of the small group share their thoughts verbally.</a:t>
            </a:r>
          </a:p>
          <a:p>
            <a:pPr>
              <a:spcBef>
                <a:spcPts val="600"/>
              </a:spcBef>
            </a:pPr>
            <a:r>
              <a:rPr lang="en-GB" sz="1200" b="1" noProof="0" dirty="0"/>
              <a:t>As a Task</a:t>
            </a:r>
            <a:br>
              <a:rPr lang="en-GB" sz="1200" b="1" noProof="0" dirty="0"/>
            </a:br>
            <a:r>
              <a:rPr lang="en-GB" sz="1200" noProof="0" dirty="0"/>
              <a:t>Instead of creating questions for the game yourself, you can invite your participants to develop questions for the game. This can be done either individually or in small groups, synchronously or asynchronously.</a:t>
            </a:r>
          </a:p>
          <a:p>
            <a:pPr>
              <a:spcBef>
                <a:spcPts val="600"/>
              </a:spcBef>
            </a:pPr>
            <a:r>
              <a:rPr lang="en-GB" sz="1200" b="1" noProof="0" dirty="0">
                <a:solidFill>
                  <a:srgbClr val="0271BB"/>
                </a:solidFill>
              </a:rPr>
              <a:t>Important Note</a:t>
            </a:r>
            <a:br>
              <a:rPr lang="en-GB" sz="1200" b="1" noProof="0" dirty="0">
                <a:solidFill>
                  <a:srgbClr val="0271BB"/>
                </a:solidFill>
              </a:rPr>
            </a:br>
            <a:r>
              <a:rPr lang="en-GB" sz="1200" noProof="0" dirty="0">
                <a:solidFill>
                  <a:srgbClr val="0271BB"/>
                </a:solidFill>
              </a:rPr>
              <a:t>The file does not retain information about which questions have already been used after it has been closed. If you plan to use the game over several sessions, it is therefore advisable to document which questions have been used, for instance, by taking screenshots.</a:t>
            </a:r>
          </a:p>
        </p:txBody>
      </p:sp>
    </p:spTree>
    <p:extLst>
      <p:ext uri="{BB962C8B-B14F-4D97-AF65-F5344CB8AC3E}">
        <p14:creationId xmlns:p14="http://schemas.microsoft.com/office/powerpoint/2010/main" val="4287348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2234503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301127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12</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4135850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13</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311371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14</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533577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15</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4990980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16</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9015067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17</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1264489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18</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884404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19</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see this?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3226399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C46DF-2B4B-440C-A655-0CB641EE6B18}"/>
              </a:ext>
            </a:extLst>
          </p:cNvPr>
          <p:cNvSpPr>
            <a:spLocks noGrp="1"/>
          </p:cNvSpPr>
          <p:nvPr>
            <p:ph type="title"/>
          </p:nvPr>
        </p:nvSpPr>
        <p:spPr/>
        <p:txBody>
          <a:bodyPr>
            <a:normAutofit fontScale="90000"/>
          </a:bodyPr>
          <a:lstStyle/>
          <a:p>
            <a:r>
              <a:rPr lang="en-GB" noProof="0" dirty="0"/>
              <a:t>Communication Rules When Playing</a:t>
            </a:r>
          </a:p>
        </p:txBody>
      </p:sp>
      <p:graphicFrame>
        <p:nvGraphicFramePr>
          <p:cNvPr id="4" name="Inhaltsplatzhalter 3" descr="Kästen, in denen die einzelnen Aufzählungspunkte enthalten sind.">
            <a:extLst>
              <a:ext uri="{FF2B5EF4-FFF2-40B4-BE49-F238E27FC236}">
                <a16:creationId xmlns:a16="http://schemas.microsoft.com/office/drawing/2014/main" id="{C2D59ADF-CF5D-633B-7604-9610540D72A6}"/>
              </a:ext>
            </a:extLst>
          </p:cNvPr>
          <p:cNvGraphicFramePr>
            <a:graphicFrameLocks noGrp="1"/>
          </p:cNvGraphicFramePr>
          <p:nvPr>
            <p:ph idx="1"/>
            <p:extLst>
              <p:ext uri="{D42A27DB-BD31-4B8C-83A1-F6EECF244321}">
                <p14:modId xmlns:p14="http://schemas.microsoft.com/office/powerpoint/2010/main" val="4202926211"/>
              </p:ext>
            </p:extLst>
          </p:nvPr>
        </p:nvGraphicFramePr>
        <p:xfrm>
          <a:off x="838198" y="2007648"/>
          <a:ext cx="9540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07295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20</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endParaRPr lang="en-GB" noProof="0" dirty="0"/>
          </a:p>
          <a:p>
            <a:r>
              <a:rPr lang="en-GB" noProof="0" dirty="0"/>
              <a:t>How do you feel about this statement? Why do you think so?</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9302793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085D5A-7D24-52D6-E36B-63AA01BE4065}"/>
              </a:ext>
            </a:extLst>
          </p:cNvPr>
          <p:cNvSpPr>
            <a:spLocks noGrp="1"/>
          </p:cNvSpPr>
          <p:nvPr>
            <p:ph type="title"/>
          </p:nvPr>
        </p:nvSpPr>
        <p:spPr/>
        <p:txBody>
          <a:bodyPr/>
          <a:lstStyle/>
          <a:p>
            <a:r>
              <a:rPr lang="en-GB" noProof="0" dirty="0"/>
              <a:t>Opinion: Question 21</a:t>
            </a:r>
          </a:p>
        </p:txBody>
      </p:sp>
      <p:sp>
        <p:nvSpPr>
          <p:cNvPr id="3" name="Inhaltsplatzhalter 2">
            <a:extLst>
              <a:ext uri="{FF2B5EF4-FFF2-40B4-BE49-F238E27FC236}">
                <a16:creationId xmlns:a16="http://schemas.microsoft.com/office/drawing/2014/main" id="{7C7C0E70-2931-212A-97D0-DF40EFC4A7D8}"/>
              </a:ext>
            </a:extLst>
          </p:cNvPr>
          <p:cNvSpPr>
            <a:spLocks noGrp="1"/>
          </p:cNvSpPr>
          <p:nvPr>
            <p:ph idx="1"/>
          </p:nvPr>
        </p:nvSpPr>
        <p:spPr/>
        <p:txBody>
          <a:bodyPr/>
          <a:lstStyle/>
          <a:p>
            <a:r>
              <a:rPr lang="en-GB" noProof="0" dirty="0">
                <a:highlight>
                  <a:srgbClr val="FFFF00"/>
                </a:highlight>
              </a:rPr>
              <a:t>Statement.</a:t>
            </a:r>
            <a:r>
              <a:rPr lang="en-GB" noProof="0" dirty="0"/>
              <a:t> </a:t>
            </a:r>
          </a:p>
          <a:p>
            <a:r>
              <a:rPr lang="en-GB" noProof="0" dirty="0"/>
              <a:t>Do you agree with this? If yes, why? If no, why not?</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Meinung&quot;">
                <a:extLst>
                  <a:ext uri="{FF2B5EF4-FFF2-40B4-BE49-F238E27FC236}">
                    <a16:creationId xmlns:a16="http://schemas.microsoft.com/office/drawing/2014/main" id="{756D605D-A5A9-4C8F-A235-C36962B3806A}"/>
                  </a:ext>
                </a:extLst>
              </p:cNvPr>
              <p:cNvGraphicFramePr>
                <a:graphicFrameLocks noChangeAspect="1"/>
              </p:cNvGraphicFramePr>
              <p:nvPr/>
            </p:nvGraphicFramePr>
            <p:xfrm>
              <a:off x="10610850" y="807238"/>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Meinung&quot;">
                <a:hlinkClick r:id="rId4" action="ppaction://hlinksldjump"/>
                <a:extLst>
                  <a:ext uri="{FF2B5EF4-FFF2-40B4-BE49-F238E27FC236}">
                    <a16:creationId xmlns:a16="http://schemas.microsoft.com/office/drawing/2014/main" id="{756D605D-A5A9-4C8F-A235-C36962B3806A}"/>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610850" y="807238"/>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356FBCB3-7447-EE19-6757-C7E90705C61F}"/>
                  </a:ext>
                </a:extLst>
              </p:cNvPr>
              <p:cNvGraphicFramePr>
                <a:graphicFrameLocks noChangeAspect="1"/>
              </p:cNvGraphicFramePr>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356FBCB3-7447-EE19-6757-C7E90705C61F}"/>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14992070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37E4EB5-7AF2-BBD6-06ED-F7A40A7D3ABF}"/>
              </a:ext>
            </a:extLst>
          </p:cNvPr>
          <p:cNvSpPr>
            <a:spLocks noGrp="1"/>
          </p:cNvSpPr>
          <p:nvPr>
            <p:ph type="title"/>
          </p:nvPr>
        </p:nvSpPr>
        <p:spPr/>
        <p:txBody>
          <a:bodyPr/>
          <a:lstStyle/>
          <a:p>
            <a:r>
              <a:rPr lang="en-GB" noProof="0" dirty="0"/>
              <a:t>Last Question</a:t>
            </a:r>
          </a:p>
        </p:txBody>
      </p:sp>
      <p:sp>
        <p:nvSpPr>
          <p:cNvPr id="4" name="Inhaltsplatzhalter 3">
            <a:extLst>
              <a:ext uri="{FF2B5EF4-FFF2-40B4-BE49-F238E27FC236}">
                <a16:creationId xmlns:a16="http://schemas.microsoft.com/office/drawing/2014/main" id="{D6F5C18E-8FF8-DEDC-17BA-81457A29EB32}"/>
              </a:ext>
            </a:extLst>
          </p:cNvPr>
          <p:cNvSpPr>
            <a:spLocks noGrp="1"/>
          </p:cNvSpPr>
          <p:nvPr>
            <p:ph idx="1"/>
          </p:nvPr>
        </p:nvSpPr>
        <p:spPr>
          <a:xfrm>
            <a:off x="838197" y="2007648"/>
            <a:ext cx="9695449" cy="4351338"/>
          </a:xfrm>
        </p:spPr>
        <p:txBody>
          <a:bodyPr>
            <a:normAutofit/>
          </a:bodyPr>
          <a:lstStyle/>
          <a:p>
            <a:pPr marL="0" indent="0">
              <a:buNone/>
            </a:pPr>
            <a:r>
              <a:rPr lang="en-GB" noProof="0" dirty="0"/>
              <a:t>What are the two most important things you learnt from the game? </a:t>
            </a:r>
            <a:br>
              <a:rPr lang="en-GB" noProof="0" dirty="0"/>
            </a:br>
            <a:r>
              <a:rPr lang="en-GB" noProof="0" dirty="0"/>
              <a:t>Please write down your thoughts.</a:t>
            </a:r>
          </a:p>
          <a:p>
            <a:pPr marL="0" indent="0">
              <a:buNone/>
            </a:pPr>
            <a:r>
              <a:rPr lang="en-GB" noProof="0" dirty="0"/>
              <a:t>Afterwards,... </a:t>
            </a:r>
            <a:r>
              <a:rPr lang="en-GB" noProof="0" dirty="0">
                <a:highlight>
                  <a:srgbClr val="FFFF00"/>
                </a:highlight>
              </a:rPr>
              <a:t>[Please insert the option you selected from the slide notes here]</a:t>
            </a:r>
            <a:r>
              <a:rPr lang="en-GB" noProof="0" dirty="0"/>
              <a:t>.</a:t>
            </a:r>
          </a:p>
          <a:p>
            <a:pPr marL="0" indent="0">
              <a:buNone/>
            </a:pPr>
            <a:r>
              <a:rPr lang="en-GB" noProof="0" dirty="0"/>
              <a:t>Would you like to find out more about </a:t>
            </a:r>
            <a:r>
              <a:rPr lang="en-GB" noProof="0" dirty="0">
                <a:highlight>
                  <a:srgbClr val="FFFF00"/>
                </a:highlight>
              </a:rPr>
              <a:t>[insert topic]? </a:t>
            </a:r>
            <a:br>
              <a:rPr lang="en-GB" noProof="0" dirty="0"/>
            </a:br>
            <a:r>
              <a:rPr lang="en-GB" noProof="0" dirty="0">
                <a:highlight>
                  <a:srgbClr val="FFFF00"/>
                </a:highlight>
              </a:rPr>
              <a:t>[Insert reference to further material and other offers]. </a:t>
            </a:r>
          </a:p>
        </p:txBody>
      </p:sp>
      <mc:AlternateContent xmlns:mc="http://schemas.openxmlformats.org/markup-compatibility/2006" xmlns:pslz="http://schemas.microsoft.com/office/powerpoint/2016/slidezoom">
        <mc:Choice Requires="pslz">
          <p:graphicFrame>
            <p:nvGraphicFramePr>
              <p:cNvPr id="10" name="Folienzoom 9" descr="Link zur Glücksrad-Folie.">
                <a:extLst>
                  <a:ext uri="{FF2B5EF4-FFF2-40B4-BE49-F238E27FC236}">
                    <a16:creationId xmlns:a16="http://schemas.microsoft.com/office/drawing/2014/main" id="{0EB45F47-20A6-1FE7-9C59-D29A2BE1DA05}"/>
                  </a:ext>
                </a:extLst>
              </p:cNvPr>
              <p:cNvGraphicFramePr>
                <a:graphicFrameLocks noChangeAspect="1"/>
              </p:cNvGraphicFramePr>
              <p:nvPr>
                <p:extLst>
                  <p:ext uri="{D42A27DB-BD31-4B8C-83A1-F6EECF244321}">
                    <p14:modId xmlns:p14="http://schemas.microsoft.com/office/powerpoint/2010/main" val="177161363"/>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0" name="Folienzoom 9" descr="Link zur Glücksrad-Folie.">
                <a:hlinkClick r:id="rId11" action="ppaction://hlinksldjump"/>
                <a:extLst>
                  <a:ext uri="{FF2B5EF4-FFF2-40B4-BE49-F238E27FC236}">
                    <a16:creationId xmlns:a16="http://schemas.microsoft.com/office/drawing/2014/main" id="{0EB45F47-20A6-1FE7-9C59-D29A2BE1DA05}"/>
                  </a:ext>
                </a:extLst>
              </p:cNvPr>
              <p:cNvPicPr>
                <a:picLocks noGrp="1" noRot="1" noChangeAspect="1" noMove="1" noResize="1" noEditPoints="1" noAdjustHandles="1" noChangeArrowheads="1" noChangeShapeType="1"/>
              </p:cNvPicPr>
              <p:nvPr/>
            </p:nvPicPr>
            <p:blipFill>
              <a:blip r:embed="rId12"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7" name="Gruppieren 6">
            <a:extLst>
              <a:ext uri="{FF2B5EF4-FFF2-40B4-BE49-F238E27FC236}">
                <a16:creationId xmlns:a16="http://schemas.microsoft.com/office/drawing/2014/main" id="{0010FB44-5CD3-14F9-CD48-7D5D8538214B}"/>
              </a:ext>
              <a:ext uri="{C183D7F6-B498-43B3-948B-1728B52AA6E4}">
                <adec:decorative xmlns:adec="http://schemas.microsoft.com/office/drawing/2017/decorative" val="1"/>
              </a:ext>
            </a:extLst>
          </p:cNvPr>
          <p:cNvGrpSpPr/>
          <p:nvPr/>
        </p:nvGrpSpPr>
        <p:grpSpPr>
          <a:xfrm>
            <a:off x="10610850" y="792824"/>
            <a:ext cx="1313095" cy="1313095"/>
            <a:chOff x="8945801" y="5131916"/>
            <a:chExt cx="1313095" cy="1313095"/>
          </a:xfrm>
        </p:grpSpPr>
        <p:sp>
          <p:nvSpPr>
            <p:cNvPr id="8" name="Ellipse 7">
              <a:extLst>
                <a:ext uri="{FF2B5EF4-FFF2-40B4-BE49-F238E27FC236}">
                  <a16:creationId xmlns:a16="http://schemas.microsoft.com/office/drawing/2014/main" id="{72A9346A-67D6-7DD2-A3EA-F5FA58188ED9}"/>
                </a:ext>
              </a:extLst>
            </p:cNvPr>
            <p:cNvSpPr/>
            <p:nvPr/>
          </p:nvSpPr>
          <p:spPr>
            <a:xfrm>
              <a:off x="8945801" y="5131916"/>
              <a:ext cx="1313095" cy="1313095"/>
            </a:xfrm>
            <a:prstGeom prst="ellipse">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9" name="Grafik 8" descr="Druckerabdeckung offen mit einfarbiger Füllung">
              <a:extLst>
                <a:ext uri="{FF2B5EF4-FFF2-40B4-BE49-F238E27FC236}">
                  <a16:creationId xmlns:a16="http://schemas.microsoft.com/office/drawing/2014/main" id="{99B06B0B-A446-6EAA-4039-864F808BE2E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145148" y="5331263"/>
              <a:ext cx="914400" cy="914400"/>
            </a:xfrm>
            <a:prstGeom prst="rect">
              <a:avLst/>
            </a:prstGeom>
          </p:spPr>
        </p:pic>
      </p:grpSp>
    </p:spTree>
    <p:extLst>
      <p:ext uri="{BB962C8B-B14F-4D97-AF65-F5344CB8AC3E}">
        <p14:creationId xmlns:p14="http://schemas.microsoft.com/office/powerpoint/2010/main" val="4058683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8852-FD97-1FAD-4304-345E9A6D773B}"/>
              </a:ext>
            </a:extLst>
          </p:cNvPr>
          <p:cNvSpPr>
            <a:spLocks noGrp="1"/>
          </p:cNvSpPr>
          <p:nvPr>
            <p:ph type="title"/>
          </p:nvPr>
        </p:nvSpPr>
        <p:spPr/>
        <p:txBody>
          <a:bodyPr/>
          <a:lstStyle/>
          <a:p>
            <a:r>
              <a:rPr lang="en-GB" noProof="0" dirty="0">
                <a:highlight>
                  <a:srgbClr val="FFFF00"/>
                </a:highlight>
              </a:rPr>
              <a:t>Title of your game</a:t>
            </a:r>
          </a:p>
        </p:txBody>
      </p:sp>
      <p:sp>
        <p:nvSpPr>
          <p:cNvPr id="3" name="Untertitel 2">
            <a:extLst>
              <a:ext uri="{FF2B5EF4-FFF2-40B4-BE49-F238E27FC236}">
                <a16:creationId xmlns:a16="http://schemas.microsoft.com/office/drawing/2014/main" id="{09963724-C210-05A0-A1BD-FAAC111428F0}"/>
              </a:ext>
            </a:extLst>
          </p:cNvPr>
          <p:cNvSpPr>
            <a:spLocks noGrp="1"/>
          </p:cNvSpPr>
          <p:nvPr>
            <p:ph type="subTitle" idx="1"/>
          </p:nvPr>
        </p:nvSpPr>
        <p:spPr/>
        <p:txBody>
          <a:bodyPr/>
          <a:lstStyle/>
          <a:p>
            <a:r>
              <a:rPr lang="en-GB" noProof="0" dirty="0">
                <a:highlight>
                  <a:srgbClr val="FFFF00"/>
                </a:highlight>
              </a:rPr>
              <a:t>Tagline</a:t>
            </a:r>
          </a:p>
        </p:txBody>
      </p:sp>
    </p:spTree>
    <p:extLst>
      <p:ext uri="{BB962C8B-B14F-4D97-AF65-F5344CB8AC3E}">
        <p14:creationId xmlns:p14="http://schemas.microsoft.com/office/powerpoint/2010/main" val="173375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253DB-2C22-C034-4652-B032900A93AF}"/>
              </a:ext>
            </a:extLst>
          </p:cNvPr>
          <p:cNvSpPr>
            <a:spLocks noGrp="1"/>
          </p:cNvSpPr>
          <p:nvPr>
            <p:ph type="title"/>
          </p:nvPr>
        </p:nvSpPr>
        <p:spPr/>
        <p:txBody>
          <a:bodyPr/>
          <a:lstStyle/>
          <a:p>
            <a:r>
              <a:rPr lang="en-GB" noProof="0" dirty="0"/>
              <a:t>Wheel of Fortune</a:t>
            </a:r>
          </a:p>
        </p:txBody>
      </p:sp>
      <p:pic>
        <p:nvPicPr>
          <p:cNvPr id="3" name="Grafik 2">
            <a:extLst>
              <a:ext uri="{FF2B5EF4-FFF2-40B4-BE49-F238E27FC236}">
                <a16:creationId xmlns:a16="http://schemas.microsoft.com/office/drawing/2014/main" id="{0B907850-6BA4-4608-00FC-C2471EC8C92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78556" y="658893"/>
            <a:ext cx="3834889" cy="3825289"/>
          </a:xfrm>
          <a:prstGeom prst="rect">
            <a:avLst/>
          </a:prstGeom>
        </p:spPr>
      </p:pic>
      <p:sp>
        <p:nvSpPr>
          <p:cNvPr id="4" name="Flussdiagramm: Verbinder zu einer anderen Seite 3" descr="Zeiger auf die gezogene Kategorie des Glücksrads">
            <a:extLst>
              <a:ext uri="{FF2B5EF4-FFF2-40B4-BE49-F238E27FC236}">
                <a16:creationId xmlns:a16="http://schemas.microsoft.com/office/drawing/2014/main" id="{F6E37C99-7929-7315-F5F6-7508F632B628}"/>
              </a:ext>
            </a:extLst>
          </p:cNvPr>
          <p:cNvSpPr/>
          <p:nvPr/>
        </p:nvSpPr>
        <p:spPr>
          <a:xfrm>
            <a:off x="5954413" y="415134"/>
            <a:ext cx="283175" cy="487519"/>
          </a:xfrm>
          <a:prstGeom prst="flowChartOffpageConnector">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mc:AlternateContent xmlns:mc="http://schemas.openxmlformats.org/markup-compatibility/2006">
        <mc:Choice xmlns:pslz="http://schemas.microsoft.com/office/powerpoint/2016/slidezoom" Requires="pslz">
          <p:graphicFrame>
            <p:nvGraphicFramePr>
              <p:cNvPr id="24" name="Folienzoom 23" descr="Link zur Fragenauswahl in der Kategorie &quot;Ereignis&quot;">
                <a:extLst>
                  <a:ext uri="{FF2B5EF4-FFF2-40B4-BE49-F238E27FC236}">
                    <a16:creationId xmlns:a16="http://schemas.microsoft.com/office/drawing/2014/main" id="{74CFB301-59A2-52F1-A474-229F006ED36F}"/>
                  </a:ext>
                </a:extLst>
              </p:cNvPr>
              <p:cNvGraphicFramePr>
                <a:graphicFrameLocks noChangeAspect="1"/>
              </p:cNvGraphicFramePr>
              <p:nvPr>
                <p:extLst>
                  <p:ext uri="{D42A27DB-BD31-4B8C-83A1-F6EECF244321}">
                    <p14:modId xmlns:p14="http://schemas.microsoft.com/office/powerpoint/2010/main" val="1030615957"/>
                  </p:ext>
                </p:extLst>
              </p:nvPr>
            </p:nvGraphicFramePr>
            <p:xfrm>
              <a:off x="3106439" y="4938776"/>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24" name="Folienzoom 23" descr="Link zur Fragenauswahl in der Kategorie &quot;Ereignis&quot;">
                <a:hlinkClick r:id="rId5" action="ppaction://hlinksldjump"/>
                <a:extLst>
                  <a:ext uri="{FF2B5EF4-FFF2-40B4-BE49-F238E27FC236}">
                    <a16:creationId xmlns:a16="http://schemas.microsoft.com/office/drawing/2014/main" id="{74CFB301-59A2-52F1-A474-229F006ED36F}"/>
                  </a:ext>
                </a:extLst>
              </p:cNvPr>
              <p:cNvPicPr>
                <a:picLocks noGrp="1" noRot="1" noChangeAspect="1" noMove="1" noResize="1" noEditPoints="1" noAdjustHandles="1" noChangeArrowheads="1" noChangeShapeType="1"/>
              </p:cNvPicPr>
              <p:nvPr/>
            </p:nvPicPr>
            <p:blipFill>
              <a:blip r:embed="rId4" cstate="print">
                <a:extLst>
                  <a:ext uri="{28A0092B-C50C-407E-A947-70E740481C1C}">
                    <a14:useLocalDpi xmlns:a14="http://schemas.microsoft.com/office/drawing/2010/main" val="0"/>
                  </a:ext>
                </a:extLst>
              </a:blip>
              <a:stretch>
                <a:fillRect/>
              </a:stretch>
            </p:blipFill>
            <p:spPr>
              <a:xfrm>
                <a:off x="3106439" y="4938776"/>
                <a:ext cx="1314000" cy="1314000"/>
              </a:xfrm>
              <a:prstGeom prst="rect">
                <a:avLst/>
              </a:prstGeom>
              <a:ln w="3175">
                <a:noFill/>
              </a:ln>
            </p:spPr>
          </p:pic>
        </mc:Fallback>
      </mc:AlternateContent>
      <mc:AlternateContent xmlns:mc="http://schemas.openxmlformats.org/markup-compatibility/2006">
        <mc:Choice xmlns:pslz="http://schemas.microsoft.com/office/powerpoint/2016/slidezoom" Requires="pslz">
          <p:graphicFrame>
            <p:nvGraphicFramePr>
              <p:cNvPr id="26" name="Folienzoom 25" descr="Link zur Fragenauswahl in der Kategorie &quot;Meinung&quot;">
                <a:extLst>
                  <a:ext uri="{FF2B5EF4-FFF2-40B4-BE49-F238E27FC236}">
                    <a16:creationId xmlns:a16="http://schemas.microsoft.com/office/drawing/2014/main" id="{6FDBBCA9-62DA-0726-2ECA-B4EF667D870E}"/>
                  </a:ext>
                </a:extLst>
              </p:cNvPr>
              <p:cNvGraphicFramePr>
                <a:graphicFrameLocks noChangeAspect="1"/>
              </p:cNvGraphicFramePr>
              <p:nvPr>
                <p:extLst>
                  <p:ext uri="{D42A27DB-BD31-4B8C-83A1-F6EECF244321}">
                    <p14:modId xmlns:p14="http://schemas.microsoft.com/office/powerpoint/2010/main" val="1611226131"/>
                  </p:ext>
                </p:extLst>
              </p:nvPr>
            </p:nvGraphicFramePr>
            <p:xfrm>
              <a:off x="5443553" y="4938776"/>
              <a:ext cx="1314000" cy="1314000"/>
            </p:xfrm>
            <a:graphic>
              <a:graphicData uri="http://schemas.microsoft.com/office/powerpoint/2016/slidezoom">
                <pslz:sldZm>
                  <pslz:sldZmObj sldId="265" cId="4252828631">
                    <pslz:zmPr id="{2C246998-DE0D-4B03-B464-80C9BF15424A}"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26" name="Folienzoom 25" descr="Link zur Fragenauswahl in der Kategorie &quot;Meinung&quot;">
                <a:hlinkClick r:id="rId7" action="ppaction://hlinksldjump"/>
                <a:extLst>
                  <a:ext uri="{FF2B5EF4-FFF2-40B4-BE49-F238E27FC236}">
                    <a16:creationId xmlns:a16="http://schemas.microsoft.com/office/drawing/2014/main" id="{6FDBBCA9-62DA-0726-2ECA-B4EF667D870E}"/>
                  </a:ext>
                </a:extLst>
              </p:cNvPr>
              <p:cNvPicPr>
                <a:picLocks noGrp="1" noRot="1" noChangeAspect="1" noMove="1" noResize="1" noEditPoints="1" noAdjustHandles="1" noChangeArrowheads="1" noChangeShapeType="1"/>
              </p:cNvPicPr>
              <p:nvPr/>
            </p:nvPicPr>
            <p:blipFill>
              <a:blip r:embed="rId6" cstate="print">
                <a:extLst>
                  <a:ext uri="{28A0092B-C50C-407E-A947-70E740481C1C}">
                    <a14:useLocalDpi xmlns:a14="http://schemas.microsoft.com/office/drawing/2010/main" val="0"/>
                  </a:ext>
                </a:extLst>
              </a:blip>
              <a:stretch>
                <a:fillRect/>
              </a:stretch>
            </p:blipFill>
            <p:spPr>
              <a:xfrm>
                <a:off x="5443553" y="4938776"/>
                <a:ext cx="1314000" cy="1314000"/>
              </a:xfrm>
              <a:prstGeom prst="rect">
                <a:avLst/>
              </a:prstGeom>
              <a:ln w="3175">
                <a:noFill/>
              </a:ln>
            </p:spPr>
          </p:pic>
        </mc:Fallback>
      </mc:AlternateContent>
      <mc:AlternateContent xmlns:mc="http://schemas.openxmlformats.org/markup-compatibility/2006">
        <mc:Choice xmlns:pslz="http://schemas.microsoft.com/office/powerpoint/2016/slidezoom" Requires="pslz">
          <p:graphicFrame>
            <p:nvGraphicFramePr>
              <p:cNvPr id="28" name="Folienzoom 27" descr="Link zur Abschlussfrage">
                <a:extLst>
                  <a:ext uri="{FF2B5EF4-FFF2-40B4-BE49-F238E27FC236}">
                    <a16:creationId xmlns:a16="http://schemas.microsoft.com/office/drawing/2014/main" id="{C31AB5A6-0664-6CF8-FA9C-4C95EEE3A17C}"/>
                  </a:ext>
                </a:extLst>
              </p:cNvPr>
              <p:cNvGraphicFramePr>
                <a:graphicFrameLocks noChangeAspect="1"/>
              </p:cNvGraphicFramePr>
              <p:nvPr>
                <p:extLst>
                  <p:ext uri="{D42A27DB-BD31-4B8C-83A1-F6EECF244321}">
                    <p14:modId xmlns:p14="http://schemas.microsoft.com/office/powerpoint/2010/main" val="295394803"/>
                  </p:ext>
                </p:extLst>
              </p:nvPr>
            </p:nvGraphicFramePr>
            <p:xfrm>
              <a:off x="7781570" y="4938776"/>
              <a:ext cx="1314000" cy="1314000"/>
            </p:xfrm>
            <a:graphic>
              <a:graphicData uri="http://schemas.microsoft.com/office/powerpoint/2016/slidezoom">
                <pslz:sldZm>
                  <pslz:sldZmObj sldId="267" cId="4058683970">
                    <pslz:zmPr id="{C59D117A-398B-4099-A2E1-0657B5423DBD}" returnToParent="0" imageType="cover" transitionDur="1000">
                      <p166:blipFill xmlns:p166="http://schemas.microsoft.com/office/powerpoint/2016/6/main">
                        <a:blip r:embed="rId8"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28" name="Folienzoom 27" descr="Link zur Abschlussfrage">
                <a:hlinkClick r:id="rId9" action="ppaction://hlinksldjump"/>
                <a:extLst>
                  <a:ext uri="{FF2B5EF4-FFF2-40B4-BE49-F238E27FC236}">
                    <a16:creationId xmlns:a16="http://schemas.microsoft.com/office/drawing/2014/main" id="{C31AB5A6-0664-6CF8-FA9C-4C95EEE3A17C}"/>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7781570" y="4938776"/>
                <a:ext cx="1314000" cy="1314000"/>
              </a:xfrm>
              <a:prstGeom prst="rect">
                <a:avLst/>
              </a:prstGeom>
              <a:ln w="3175">
                <a:noFill/>
              </a:ln>
            </p:spPr>
          </p:pic>
        </mc:Fallback>
      </mc:AlternateContent>
    </p:spTree>
    <p:extLst>
      <p:ext uri="{BB962C8B-B14F-4D97-AF65-F5344CB8AC3E}">
        <p14:creationId xmlns:p14="http://schemas.microsoft.com/office/powerpoint/2010/main" val="315986774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8" presetClass="emph" presetSubtype="0" repeatCount="indefinite" fill="hold" nodeType="clickEffect">
                                  <p:stCondLst>
                                    <p:cond delay="0"/>
                                  </p:stCondLst>
                                  <p:endCondLst>
                                    <p:cond evt="onNext" delay="0">
                                      <p:tgtEl>
                                        <p:sldTgt/>
                                      </p:tgtEl>
                                    </p:cond>
                                  </p:endCondLst>
                                  <p:childTnLst>
                                    <p:animRot by="21600000">
                                      <p:cBhvr>
                                        <p:cTn id="6" dur="1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1A2D47-72D7-AB18-C616-42F2508DC96D}"/>
              </a:ext>
            </a:extLst>
          </p:cNvPr>
          <p:cNvSpPr>
            <a:spLocks noGrp="1"/>
          </p:cNvSpPr>
          <p:nvPr>
            <p:ph type="title"/>
          </p:nvPr>
        </p:nvSpPr>
        <p:spPr/>
        <p:txBody>
          <a:bodyPr/>
          <a:lstStyle/>
          <a:p>
            <a:r>
              <a:rPr lang="en-GB" noProof="0" dirty="0"/>
              <a:t>Situation</a:t>
            </a:r>
          </a:p>
        </p:txBody>
      </p:sp>
      <p:sp>
        <p:nvSpPr>
          <p:cNvPr id="6" name="Ellipse 5">
            <a:extLst>
              <a:ext uri="{FF2B5EF4-FFF2-40B4-BE49-F238E27FC236}">
                <a16:creationId xmlns:a16="http://schemas.microsoft.com/office/drawing/2014/main" id="{83DDBD5E-B231-37DB-DDF5-0A6A6D9CA05F}"/>
              </a:ext>
            </a:extLst>
          </p:cNvPr>
          <p:cNvSpPr/>
          <p:nvPr/>
        </p:nvSpPr>
        <p:spPr>
          <a:xfrm>
            <a:off x="83819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7" name="Ellipse 6">
            <a:extLst>
              <a:ext uri="{FF2B5EF4-FFF2-40B4-BE49-F238E27FC236}">
                <a16:creationId xmlns:a16="http://schemas.microsoft.com/office/drawing/2014/main" id="{A5617F1C-6ED5-89D5-BEAE-8D70B87AADC6}"/>
              </a:ext>
            </a:extLst>
          </p:cNvPr>
          <p:cNvSpPr/>
          <p:nvPr/>
        </p:nvSpPr>
        <p:spPr>
          <a:xfrm>
            <a:off x="2120897"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4" action="ppaction://hlinksldjump"/>
              </a:rPr>
              <a:t>02</a:t>
            </a:r>
            <a:endParaRPr lang="de-DE" sz="3000" b="1" dirty="0">
              <a:solidFill>
                <a:srgbClr val="3B515B"/>
              </a:solidFill>
            </a:endParaRPr>
          </a:p>
        </p:txBody>
      </p:sp>
      <p:sp>
        <p:nvSpPr>
          <p:cNvPr id="8" name="Ellipse 7">
            <a:extLst>
              <a:ext uri="{FF2B5EF4-FFF2-40B4-BE49-F238E27FC236}">
                <a16:creationId xmlns:a16="http://schemas.microsoft.com/office/drawing/2014/main" id="{FDB9216F-77DC-2A20-A936-2FEA3B4BFE56}"/>
              </a:ext>
            </a:extLst>
          </p:cNvPr>
          <p:cNvSpPr/>
          <p:nvPr/>
        </p:nvSpPr>
        <p:spPr>
          <a:xfrm>
            <a:off x="3403595"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5" action="ppaction://hlinksldjump"/>
              </a:rPr>
              <a:t>03</a:t>
            </a:r>
            <a:endParaRPr lang="de-DE" sz="3000" b="1" dirty="0">
              <a:solidFill>
                <a:srgbClr val="3B515B"/>
              </a:solidFill>
            </a:endParaRPr>
          </a:p>
        </p:txBody>
      </p:sp>
      <p:sp>
        <p:nvSpPr>
          <p:cNvPr id="9" name="Ellipse 8">
            <a:extLst>
              <a:ext uri="{FF2B5EF4-FFF2-40B4-BE49-F238E27FC236}">
                <a16:creationId xmlns:a16="http://schemas.microsoft.com/office/drawing/2014/main" id="{17939ECC-49E2-D6E0-277A-BAEC66C77D5D}"/>
              </a:ext>
            </a:extLst>
          </p:cNvPr>
          <p:cNvSpPr/>
          <p:nvPr/>
        </p:nvSpPr>
        <p:spPr>
          <a:xfrm>
            <a:off x="4686293"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6" action="ppaction://hlinksldjump"/>
              </a:rPr>
              <a:t>04</a:t>
            </a:r>
            <a:endParaRPr lang="de-DE" sz="3000" b="1" dirty="0">
              <a:solidFill>
                <a:srgbClr val="3B515B"/>
              </a:solidFill>
            </a:endParaRPr>
          </a:p>
        </p:txBody>
      </p:sp>
      <p:sp>
        <p:nvSpPr>
          <p:cNvPr id="10" name="Ellipse 9">
            <a:extLst>
              <a:ext uri="{FF2B5EF4-FFF2-40B4-BE49-F238E27FC236}">
                <a16:creationId xmlns:a16="http://schemas.microsoft.com/office/drawing/2014/main" id="{5E6A11BB-E700-8D53-45A1-3795E9819C6F}"/>
              </a:ext>
            </a:extLst>
          </p:cNvPr>
          <p:cNvSpPr/>
          <p:nvPr/>
        </p:nvSpPr>
        <p:spPr>
          <a:xfrm>
            <a:off x="5968991"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7" action="ppaction://hlinksldjump"/>
              </a:rPr>
              <a:t>05</a:t>
            </a:r>
            <a:endParaRPr lang="de-DE" sz="3000" b="1" dirty="0">
              <a:solidFill>
                <a:srgbClr val="3B515B"/>
              </a:solidFill>
            </a:endParaRPr>
          </a:p>
        </p:txBody>
      </p:sp>
      <p:sp>
        <p:nvSpPr>
          <p:cNvPr id="11" name="Ellipse 10">
            <a:extLst>
              <a:ext uri="{FF2B5EF4-FFF2-40B4-BE49-F238E27FC236}">
                <a16:creationId xmlns:a16="http://schemas.microsoft.com/office/drawing/2014/main" id="{1684024F-A719-04FC-CF07-ABB4CD74FF86}"/>
              </a:ext>
            </a:extLst>
          </p:cNvPr>
          <p:cNvSpPr/>
          <p:nvPr/>
        </p:nvSpPr>
        <p:spPr>
          <a:xfrm>
            <a:off x="7251689"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8" action="ppaction://hlinksldjump"/>
              </a:rPr>
              <a:t>06</a:t>
            </a:r>
            <a:endParaRPr lang="de-DE" sz="3000" b="1" dirty="0">
              <a:solidFill>
                <a:srgbClr val="3B515B"/>
              </a:solidFill>
            </a:endParaRPr>
          </a:p>
        </p:txBody>
      </p:sp>
      <p:sp>
        <p:nvSpPr>
          <p:cNvPr id="12" name="Ellipse 11">
            <a:extLst>
              <a:ext uri="{FF2B5EF4-FFF2-40B4-BE49-F238E27FC236}">
                <a16:creationId xmlns:a16="http://schemas.microsoft.com/office/drawing/2014/main" id="{1C9E00AE-4520-5C61-D9C5-A041039F5FD9}"/>
              </a:ext>
            </a:extLst>
          </p:cNvPr>
          <p:cNvSpPr/>
          <p:nvPr/>
        </p:nvSpPr>
        <p:spPr>
          <a:xfrm>
            <a:off x="8534388" y="2167192"/>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9" action="ppaction://hlinksldjump"/>
              </a:rPr>
              <a:t>07</a:t>
            </a:r>
            <a:endParaRPr lang="de-DE" sz="3000" b="1" dirty="0">
              <a:solidFill>
                <a:srgbClr val="3B515B"/>
              </a:solidFill>
            </a:endParaRPr>
          </a:p>
        </p:txBody>
      </p:sp>
      <p:sp>
        <p:nvSpPr>
          <p:cNvPr id="13" name="Ellipse 12">
            <a:extLst>
              <a:ext uri="{FF2B5EF4-FFF2-40B4-BE49-F238E27FC236}">
                <a16:creationId xmlns:a16="http://schemas.microsoft.com/office/drawing/2014/main" id="{103286C6-E27C-961A-61C2-6E8567B1DDB5}"/>
              </a:ext>
            </a:extLst>
          </p:cNvPr>
          <p:cNvSpPr/>
          <p:nvPr/>
        </p:nvSpPr>
        <p:spPr>
          <a:xfrm>
            <a:off x="83819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0" action="ppaction://hlinksldjump"/>
              </a:rPr>
              <a:t>08</a:t>
            </a:r>
            <a:endParaRPr lang="de-DE" sz="3000" b="1" dirty="0">
              <a:solidFill>
                <a:srgbClr val="3B515B"/>
              </a:solidFill>
            </a:endParaRPr>
          </a:p>
        </p:txBody>
      </p:sp>
      <p:sp>
        <p:nvSpPr>
          <p:cNvPr id="14" name="Ellipse 13">
            <a:extLst>
              <a:ext uri="{FF2B5EF4-FFF2-40B4-BE49-F238E27FC236}">
                <a16:creationId xmlns:a16="http://schemas.microsoft.com/office/drawing/2014/main" id="{DDCED647-89CF-D3DB-2016-3485A66862B8}"/>
              </a:ext>
            </a:extLst>
          </p:cNvPr>
          <p:cNvSpPr/>
          <p:nvPr/>
        </p:nvSpPr>
        <p:spPr>
          <a:xfrm>
            <a:off x="2120897"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1" action="ppaction://hlinksldjump"/>
              </a:rPr>
              <a:t>09</a:t>
            </a:r>
            <a:endParaRPr lang="de-DE" sz="3000" b="1" dirty="0">
              <a:solidFill>
                <a:srgbClr val="3B515B"/>
              </a:solidFill>
            </a:endParaRPr>
          </a:p>
        </p:txBody>
      </p:sp>
      <p:sp>
        <p:nvSpPr>
          <p:cNvPr id="15" name="Ellipse 14">
            <a:extLst>
              <a:ext uri="{FF2B5EF4-FFF2-40B4-BE49-F238E27FC236}">
                <a16:creationId xmlns:a16="http://schemas.microsoft.com/office/drawing/2014/main" id="{294B0A26-543A-7308-C91E-3BFBBB38DC30}"/>
              </a:ext>
            </a:extLst>
          </p:cNvPr>
          <p:cNvSpPr/>
          <p:nvPr/>
        </p:nvSpPr>
        <p:spPr>
          <a:xfrm>
            <a:off x="3403595"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2" action="ppaction://hlinksldjump"/>
              </a:rPr>
              <a:t>10</a:t>
            </a:r>
            <a:endParaRPr lang="de-DE" sz="3000" b="1" dirty="0">
              <a:solidFill>
                <a:srgbClr val="3B515B"/>
              </a:solidFill>
            </a:endParaRPr>
          </a:p>
        </p:txBody>
      </p:sp>
      <p:sp>
        <p:nvSpPr>
          <p:cNvPr id="16" name="Ellipse 15">
            <a:extLst>
              <a:ext uri="{FF2B5EF4-FFF2-40B4-BE49-F238E27FC236}">
                <a16:creationId xmlns:a16="http://schemas.microsoft.com/office/drawing/2014/main" id="{F296C0DE-3474-CFA8-D8CF-6F4C9DA51033}"/>
              </a:ext>
            </a:extLst>
          </p:cNvPr>
          <p:cNvSpPr/>
          <p:nvPr/>
        </p:nvSpPr>
        <p:spPr>
          <a:xfrm>
            <a:off x="4686293"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3" action="ppaction://hlinksldjump"/>
              </a:rPr>
              <a:t>11</a:t>
            </a:r>
            <a:endParaRPr lang="de-DE" sz="3000" b="1" dirty="0">
              <a:solidFill>
                <a:srgbClr val="3B515B"/>
              </a:solidFill>
            </a:endParaRPr>
          </a:p>
        </p:txBody>
      </p:sp>
      <p:sp>
        <p:nvSpPr>
          <p:cNvPr id="17" name="Ellipse 16">
            <a:extLst>
              <a:ext uri="{FF2B5EF4-FFF2-40B4-BE49-F238E27FC236}">
                <a16:creationId xmlns:a16="http://schemas.microsoft.com/office/drawing/2014/main" id="{C293D60D-403F-C2A6-9E56-8F752540A6C2}"/>
              </a:ext>
            </a:extLst>
          </p:cNvPr>
          <p:cNvSpPr/>
          <p:nvPr/>
        </p:nvSpPr>
        <p:spPr>
          <a:xfrm>
            <a:off x="5968991"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4" action="ppaction://hlinksldjump"/>
              </a:rPr>
              <a:t>12</a:t>
            </a:r>
            <a:endParaRPr lang="de-DE" sz="3000" b="1" dirty="0">
              <a:solidFill>
                <a:srgbClr val="3B515B"/>
              </a:solidFill>
            </a:endParaRPr>
          </a:p>
        </p:txBody>
      </p:sp>
      <p:sp>
        <p:nvSpPr>
          <p:cNvPr id="18" name="Ellipse 17">
            <a:extLst>
              <a:ext uri="{FF2B5EF4-FFF2-40B4-BE49-F238E27FC236}">
                <a16:creationId xmlns:a16="http://schemas.microsoft.com/office/drawing/2014/main" id="{94BF1A2E-E985-AD2B-C5F1-1E63F6901300}"/>
              </a:ext>
            </a:extLst>
          </p:cNvPr>
          <p:cNvSpPr/>
          <p:nvPr/>
        </p:nvSpPr>
        <p:spPr>
          <a:xfrm>
            <a:off x="7251689"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5" action="ppaction://hlinksldjump"/>
              </a:rPr>
              <a:t>13</a:t>
            </a:r>
            <a:endParaRPr lang="de-DE" sz="3000" b="1" dirty="0">
              <a:solidFill>
                <a:srgbClr val="3B515B"/>
              </a:solidFill>
            </a:endParaRPr>
          </a:p>
        </p:txBody>
      </p:sp>
      <p:sp>
        <p:nvSpPr>
          <p:cNvPr id="19" name="Ellipse 18">
            <a:extLst>
              <a:ext uri="{FF2B5EF4-FFF2-40B4-BE49-F238E27FC236}">
                <a16:creationId xmlns:a16="http://schemas.microsoft.com/office/drawing/2014/main" id="{DCC0D43B-A15D-E0EA-134D-B2BAC8C21A53}"/>
              </a:ext>
            </a:extLst>
          </p:cNvPr>
          <p:cNvSpPr/>
          <p:nvPr/>
        </p:nvSpPr>
        <p:spPr>
          <a:xfrm>
            <a:off x="8534388" y="3519747"/>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6" action="ppaction://hlinksldjump"/>
              </a:rPr>
              <a:t>14</a:t>
            </a:r>
            <a:endParaRPr lang="de-DE" sz="3000" b="1" dirty="0">
              <a:solidFill>
                <a:srgbClr val="3B515B"/>
              </a:solidFill>
            </a:endParaRPr>
          </a:p>
        </p:txBody>
      </p:sp>
      <p:sp>
        <p:nvSpPr>
          <p:cNvPr id="20" name="Ellipse 19">
            <a:extLst>
              <a:ext uri="{FF2B5EF4-FFF2-40B4-BE49-F238E27FC236}">
                <a16:creationId xmlns:a16="http://schemas.microsoft.com/office/drawing/2014/main" id="{BEC38088-4376-BB85-AF48-0B42A53195CB}"/>
              </a:ext>
            </a:extLst>
          </p:cNvPr>
          <p:cNvSpPr/>
          <p:nvPr/>
        </p:nvSpPr>
        <p:spPr>
          <a:xfrm>
            <a:off x="838199"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7" action="ppaction://hlinksldjump"/>
              </a:rPr>
              <a:t>15</a:t>
            </a:r>
            <a:endParaRPr lang="de-DE" sz="3000" b="1" dirty="0">
              <a:solidFill>
                <a:srgbClr val="3B515B"/>
              </a:solidFill>
            </a:endParaRPr>
          </a:p>
        </p:txBody>
      </p:sp>
      <p:sp>
        <p:nvSpPr>
          <p:cNvPr id="21" name="Ellipse 20">
            <a:extLst>
              <a:ext uri="{FF2B5EF4-FFF2-40B4-BE49-F238E27FC236}">
                <a16:creationId xmlns:a16="http://schemas.microsoft.com/office/drawing/2014/main" id="{0413E358-5B37-683A-C275-67C9A9E9935F}"/>
              </a:ext>
            </a:extLst>
          </p:cNvPr>
          <p:cNvSpPr/>
          <p:nvPr/>
        </p:nvSpPr>
        <p:spPr>
          <a:xfrm>
            <a:off x="2120897" y="487230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8" action="ppaction://hlinksldjump"/>
              </a:rPr>
              <a:t>16</a:t>
            </a:r>
            <a:endParaRPr lang="de-DE" sz="3000" b="1" dirty="0">
              <a:solidFill>
                <a:srgbClr val="3B515B"/>
              </a:solidFill>
            </a:endParaRPr>
          </a:p>
        </p:txBody>
      </p:sp>
      <p:sp>
        <p:nvSpPr>
          <p:cNvPr id="22" name="Ellipse 21">
            <a:extLst>
              <a:ext uri="{FF2B5EF4-FFF2-40B4-BE49-F238E27FC236}">
                <a16:creationId xmlns:a16="http://schemas.microsoft.com/office/drawing/2014/main" id="{2FC5DEE4-ADD2-39CB-25F4-0FC6980A4A8F}"/>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19" action="ppaction://hlinksldjump"/>
              </a:rPr>
              <a:t>17</a:t>
            </a:r>
            <a:endParaRPr lang="de-DE" sz="3000" b="1" dirty="0">
              <a:solidFill>
                <a:srgbClr val="3B515B"/>
              </a:solidFill>
            </a:endParaRPr>
          </a:p>
        </p:txBody>
      </p:sp>
      <p:sp>
        <p:nvSpPr>
          <p:cNvPr id="23" name="Ellipse 22">
            <a:extLst>
              <a:ext uri="{FF2B5EF4-FFF2-40B4-BE49-F238E27FC236}">
                <a16:creationId xmlns:a16="http://schemas.microsoft.com/office/drawing/2014/main" id="{98F3158B-44DA-5CB7-EF0C-298CDCBDC886}"/>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0" action="ppaction://hlinksldjump"/>
              </a:rPr>
              <a:t>18</a:t>
            </a:r>
            <a:endParaRPr lang="de-DE" sz="3000" b="1" dirty="0">
              <a:solidFill>
                <a:srgbClr val="3B515B"/>
              </a:solidFill>
            </a:endParaRPr>
          </a:p>
        </p:txBody>
      </p:sp>
      <p:sp>
        <p:nvSpPr>
          <p:cNvPr id="24" name="Ellipse 23">
            <a:extLst>
              <a:ext uri="{FF2B5EF4-FFF2-40B4-BE49-F238E27FC236}">
                <a16:creationId xmlns:a16="http://schemas.microsoft.com/office/drawing/2014/main" id="{7BF0B0BA-8F77-2DDB-8F7C-6DF4869AC69B}"/>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1" action="ppaction://hlinksldjump"/>
              </a:rPr>
              <a:t>19</a:t>
            </a:r>
            <a:endParaRPr lang="de-DE" sz="3000" b="1" dirty="0">
              <a:solidFill>
                <a:srgbClr val="3B515B"/>
              </a:solidFill>
            </a:endParaRPr>
          </a:p>
        </p:txBody>
      </p:sp>
      <p:sp>
        <p:nvSpPr>
          <p:cNvPr id="25" name="Ellipse 24">
            <a:extLst>
              <a:ext uri="{FF2B5EF4-FFF2-40B4-BE49-F238E27FC236}">
                <a16:creationId xmlns:a16="http://schemas.microsoft.com/office/drawing/2014/main" id="{5C2DCF60-2CC6-8212-CAC1-952CFE1DF292}"/>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2" action="ppaction://hlinksldjump"/>
              </a:rPr>
              <a:t>20</a:t>
            </a:r>
            <a:endParaRPr lang="de-DE" sz="3000" b="1" dirty="0">
              <a:solidFill>
                <a:srgbClr val="3B515B"/>
              </a:solidFill>
            </a:endParaRPr>
          </a:p>
        </p:txBody>
      </p:sp>
      <p:sp>
        <p:nvSpPr>
          <p:cNvPr id="26" name="Ellipse 25">
            <a:extLst>
              <a:ext uri="{FF2B5EF4-FFF2-40B4-BE49-F238E27FC236}">
                <a16:creationId xmlns:a16="http://schemas.microsoft.com/office/drawing/2014/main" id="{41416EAF-EAA4-8639-6C9B-13A5EE65BC96}"/>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3B515B"/>
                </a:solidFill>
                <a:hlinkClick r:id="rId23" action="ppaction://hlinksldjump"/>
              </a:rPr>
              <a:t>21</a:t>
            </a:r>
            <a:endParaRPr lang="de-DE" sz="3000" b="1" dirty="0">
              <a:solidFill>
                <a:srgbClr val="3B515B"/>
              </a:solidFill>
            </a:endParaRPr>
          </a:p>
        </p:txBody>
      </p:sp>
      <mc:AlternateContent xmlns:mc="http://schemas.openxmlformats.org/markup-compatibility/2006" xmlns:pslz="http://schemas.microsoft.com/office/powerpoint/2016/slidezoom">
        <mc:Choice Requires="pslz">
          <p:graphicFrame>
            <p:nvGraphicFramePr>
              <p:cNvPr id="31" name="Folienzoom 30" descr="Link zur Glücksrad-Folie.">
                <a:extLst>
                  <a:ext uri="{FF2B5EF4-FFF2-40B4-BE49-F238E27FC236}">
                    <a16:creationId xmlns:a16="http://schemas.microsoft.com/office/drawing/2014/main" id="{AA96977E-5D81-AB9C-9CBE-26ED4A18FBAB}"/>
                  </a:ext>
                </a:extLst>
              </p:cNvPr>
              <p:cNvGraphicFramePr>
                <a:graphicFrameLocks noChangeAspect="1"/>
              </p:cNvGraphicFramePr>
              <p:nvPr>
                <p:extLst>
                  <p:ext uri="{D42A27DB-BD31-4B8C-83A1-F6EECF244321}">
                    <p14:modId xmlns:p14="http://schemas.microsoft.com/office/powerpoint/2010/main" val="3019414060"/>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24"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31" name="Folienzoom 30" descr="Link zur Glücksrad-Folie.">
                <a:hlinkClick r:id="rId25" action="ppaction://hlinksldjump"/>
                <a:extLst>
                  <a:ext uri="{FF2B5EF4-FFF2-40B4-BE49-F238E27FC236}">
                    <a16:creationId xmlns:a16="http://schemas.microsoft.com/office/drawing/2014/main" id="{AA96977E-5D81-AB9C-9CBE-26ED4A18FBAB}"/>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grpSp>
        <p:nvGrpSpPr>
          <p:cNvPr id="27" name="Gruppieren 26">
            <a:extLst>
              <a:ext uri="{FF2B5EF4-FFF2-40B4-BE49-F238E27FC236}">
                <a16:creationId xmlns:a16="http://schemas.microsoft.com/office/drawing/2014/main" id="{B168E427-DB96-1E54-E46E-1A6A4CE43D0C}"/>
              </a:ext>
              <a:ext uri="{C183D7F6-B498-43B3-948B-1728B52AA6E4}">
                <adec:decorative xmlns:adec="http://schemas.microsoft.com/office/drawing/2017/decorative" val="1"/>
              </a:ext>
            </a:extLst>
          </p:cNvPr>
          <p:cNvGrpSpPr/>
          <p:nvPr/>
        </p:nvGrpSpPr>
        <p:grpSpPr>
          <a:xfrm>
            <a:off x="10602797" y="796885"/>
            <a:ext cx="1313095" cy="1313095"/>
            <a:chOff x="4270670" y="5131916"/>
            <a:chExt cx="1313095" cy="1313095"/>
          </a:xfrm>
        </p:grpSpPr>
        <p:sp>
          <p:nvSpPr>
            <p:cNvPr id="28" name="Ellipse 27">
              <a:extLst>
                <a:ext uri="{FF2B5EF4-FFF2-40B4-BE49-F238E27FC236}">
                  <a16:creationId xmlns:a16="http://schemas.microsoft.com/office/drawing/2014/main" id="{A47D73D3-08F0-4BC2-EDCA-9B589F3FD5AF}"/>
                </a:ext>
              </a:extLst>
            </p:cNvPr>
            <p:cNvSpPr/>
            <p:nvPr/>
          </p:nvSpPr>
          <p:spPr>
            <a:xfrm>
              <a:off x="4270670" y="5131916"/>
              <a:ext cx="1313095" cy="1313095"/>
            </a:xfrm>
            <a:prstGeom prst="ellipse">
              <a:avLst/>
            </a:prstGeom>
            <a:solidFill>
              <a:srgbClr val="B2BABD"/>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9" name="Grafik 28" descr="Stern mit einfarbiger Füllung">
              <a:extLst>
                <a:ext uri="{FF2B5EF4-FFF2-40B4-BE49-F238E27FC236}">
                  <a16:creationId xmlns:a16="http://schemas.microsoft.com/office/drawing/2014/main" id="{C64409A9-C5D9-70E9-6702-39DF8277BD45}"/>
                </a:ext>
              </a:extLst>
            </p:cNvPr>
            <p:cNvPicPr>
              <a:picLocks noChangeAspect="1"/>
            </p:cNvPicPr>
            <p:nvPr/>
          </p:nvPicPr>
          <p:blipFill>
            <a:blip r:embed="rId27">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470017" y="5331263"/>
              <a:ext cx="914400" cy="914400"/>
            </a:xfrm>
            <a:prstGeom prst="rect">
              <a:avLst/>
            </a:prstGeom>
          </p:spPr>
        </p:pic>
      </p:grpSp>
    </p:spTree>
    <p:extLst>
      <p:ext uri="{BB962C8B-B14F-4D97-AF65-F5344CB8AC3E}">
        <p14:creationId xmlns:p14="http://schemas.microsoft.com/office/powerpoint/2010/main" val="3909535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A3CACFE-BF1E-C173-8169-00FD9C2C5F96}"/>
              </a:ext>
            </a:extLst>
          </p:cNvPr>
          <p:cNvSpPr>
            <a:spLocks noGrp="1"/>
          </p:cNvSpPr>
          <p:nvPr>
            <p:ph type="title"/>
          </p:nvPr>
        </p:nvSpPr>
        <p:spPr/>
        <p:txBody>
          <a:bodyPr>
            <a:normAutofit/>
          </a:bodyPr>
          <a:lstStyle/>
          <a:p>
            <a:r>
              <a:rPr lang="en-GB" noProof="0" dirty="0"/>
              <a:t>Situation: Question 01</a:t>
            </a:r>
          </a:p>
        </p:txBody>
      </p:sp>
      <p:sp>
        <p:nvSpPr>
          <p:cNvPr id="4" name="Inhaltsplatzhalter 3">
            <a:extLst>
              <a:ext uri="{FF2B5EF4-FFF2-40B4-BE49-F238E27FC236}">
                <a16:creationId xmlns:a16="http://schemas.microsoft.com/office/drawing/2014/main" id="{CE5A1ADB-D868-316F-CA7B-952DF2841691}"/>
              </a:ext>
            </a:extLst>
          </p:cNvPr>
          <p:cNvSpPr>
            <a:spLocks noGrp="1"/>
          </p:cNvSpPr>
          <p:nvPr>
            <p:ph idx="1"/>
          </p:nvPr>
        </p:nvSpPr>
        <p:spPr/>
        <p:txBody>
          <a:bodyPr>
            <a:normAutofit/>
          </a:bodyPr>
          <a:lstStyle/>
          <a:p>
            <a:r>
              <a:rPr lang="en-GB" noProof="0" dirty="0">
                <a:highlight>
                  <a:srgbClr val="FFFF00"/>
                </a:highlight>
              </a:rPr>
              <a:t>Description of a situation or incident.</a:t>
            </a:r>
            <a:br>
              <a:rPr lang="en-GB" noProof="0" dirty="0"/>
            </a:br>
            <a:r>
              <a:rPr lang="en-GB" noProof="0" dirty="0"/>
              <a:t>How do you react? Why?</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t>Alternative answer: …</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Ereignis&quot;">
                <a:extLst>
                  <a:ext uri="{FF2B5EF4-FFF2-40B4-BE49-F238E27FC236}">
                    <a16:creationId xmlns:a16="http://schemas.microsoft.com/office/drawing/2014/main" id="{67331AB4-B090-0D65-0EE1-C6567F5652DC}"/>
                  </a:ext>
                </a:extLst>
              </p:cNvPr>
              <p:cNvGraphicFramePr>
                <a:graphicFrameLocks noChangeAspect="1"/>
              </p:cNvGraphicFramePr>
              <p:nvPr>
                <p:extLst>
                  <p:ext uri="{D42A27DB-BD31-4B8C-83A1-F6EECF244321}">
                    <p14:modId xmlns:p14="http://schemas.microsoft.com/office/powerpoint/2010/main" val="1323933459"/>
                  </p:ext>
                </p:extLst>
              </p:nvPr>
            </p:nvGraphicFramePr>
            <p:xfrm>
              <a:off x="10593837" y="822555"/>
              <a:ext cx="1314000" cy="1314000"/>
            </p:xfrm>
            <a:graphic>
              <a:graphicData uri="http://schemas.microsoft.com/office/powerpoint/2016/slidezoom">
                <pslz:sldZm>
                  <pslz:sldZmObj sldId="266" cId="3909535778">
                    <pslz:zmPr id="{17EF8B60-26CC-4553-A571-0AD1725FCD96}"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Ereignis&quot;">
                <a:hlinkClick r:id="rId4" action="ppaction://hlinksldjump"/>
                <a:extLst>
                  <a:ext uri="{FF2B5EF4-FFF2-40B4-BE49-F238E27FC236}">
                    <a16:creationId xmlns:a16="http://schemas.microsoft.com/office/drawing/2014/main" id="{67331AB4-B090-0D65-0EE1-C6567F5652DC}"/>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7" y="822555"/>
                <a:ext cx="1314000" cy="1314000"/>
              </a:xfrm>
              <a:prstGeom prst="rect">
                <a:avLst/>
              </a:prstGeom>
              <a:ln w="3175">
                <a:noFill/>
              </a:ln>
            </p:spPr>
          </p:pic>
        </mc:Fallback>
      </mc:AlternateContent>
      <mc:AlternateContent xmlns:mc="http://schemas.openxmlformats.org/markup-compatibility/2006" xmlns:pslz="http://schemas.microsoft.com/office/powerpoint/2016/slidezoom">
        <mc:Choice Requires="pslz">
          <p:graphicFrame>
            <p:nvGraphicFramePr>
              <p:cNvPr id="11" name="Folienzoom 10" descr="Link zur Glücksrad-Folie.">
                <a:extLst>
                  <a:ext uri="{FF2B5EF4-FFF2-40B4-BE49-F238E27FC236}">
                    <a16:creationId xmlns:a16="http://schemas.microsoft.com/office/drawing/2014/main" id="{0F795FD0-DF1D-4884-5A2F-D98C7F51EDE7}"/>
                  </a:ext>
                </a:extLst>
              </p:cNvPr>
              <p:cNvGraphicFramePr>
                <a:graphicFrameLocks noChangeAspect="1"/>
              </p:cNvGraphicFramePr>
              <p:nvPr>
                <p:extLst>
                  <p:ext uri="{D42A27DB-BD31-4B8C-83A1-F6EECF244321}">
                    <p14:modId xmlns:p14="http://schemas.microsoft.com/office/powerpoint/2010/main" val="645681514"/>
                  </p:ext>
                </p:extLst>
              </p:nvPr>
            </p:nvGraphicFramePr>
            <p:xfrm>
              <a:off x="10854676" y="5757593"/>
              <a:ext cx="793230" cy="853200"/>
            </p:xfrm>
            <a:graphic>
              <a:graphicData uri="http://schemas.microsoft.com/office/powerpoint/2016/slidezoom">
                <pslz:sldZm>
                  <pslz:sldZmObj sldId="273" cId="3159867744">
                    <pslz:zmPr id="{754781D2-6ED4-4A7A-822B-14E547E1AC14}" returnToParent="0" imageType="cover" transitionDur="1000">
                      <p166:blipFill xmlns:p166="http://schemas.microsoft.com/office/powerpoint/2016/6/main">
                        <a:blip r:embed="rId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793230" cy="853200"/>
                        </a:xfrm>
                        <a:prstGeom prst="rect">
                          <a:avLst/>
                        </a:prstGeom>
                        <a:ln w="3175">
                          <a:noFill/>
                        </a:ln>
                      </p166:spPr>
                    </pslz:zmPr>
                  </pslz:sldZmObj>
                </pslz:sldZm>
              </a:graphicData>
            </a:graphic>
          </p:graphicFrame>
        </mc:Choice>
        <mc:Fallback xmlns="">
          <p:pic>
            <p:nvPicPr>
              <p:cNvPr id="11" name="Folienzoom 10" descr="Link zur Glücksrad-Folie.">
                <a:hlinkClick r:id="rId7" action="ppaction://hlinksldjump"/>
                <a:extLst>
                  <a:ext uri="{FF2B5EF4-FFF2-40B4-BE49-F238E27FC236}">
                    <a16:creationId xmlns:a16="http://schemas.microsoft.com/office/drawing/2014/main" id="{0F795FD0-DF1D-4884-5A2F-D98C7F51EDE7}"/>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854676" y="5757593"/>
                <a:ext cx="793230" cy="853200"/>
              </a:xfrm>
              <a:prstGeom prst="rect">
                <a:avLst/>
              </a:prstGeom>
              <a:ln w="3175">
                <a:noFill/>
              </a:ln>
            </p:spPr>
          </p:pic>
        </mc:Fallback>
      </mc:AlternateContent>
    </p:spTree>
    <p:extLst>
      <p:ext uri="{BB962C8B-B14F-4D97-AF65-F5344CB8AC3E}">
        <p14:creationId xmlns:p14="http://schemas.microsoft.com/office/powerpoint/2010/main" val="2069952131"/>
      </p:ext>
    </p:extLst>
  </p:cSld>
  <p:clrMapOvr>
    <a:masterClrMapping/>
  </p:clrMapOvr>
</p:sld>
</file>

<file path=ppt/theme/theme1.xml><?xml version="1.0" encoding="utf-8"?>
<a:theme xmlns:a="http://schemas.openxmlformats.org/drawingml/2006/main" name="Master">
  <a:themeElements>
    <a:clrScheme name="Benutzerdefiniert 2">
      <a:dk1>
        <a:sysClr val="windowText" lastClr="000000"/>
      </a:dk1>
      <a:lt1>
        <a:sysClr val="window" lastClr="FFFFFF"/>
      </a:lt1>
      <a:dk2>
        <a:srgbClr val="3B515B"/>
      </a:dk2>
      <a:lt2>
        <a:srgbClr val="B6BFC3"/>
      </a:lt2>
      <a:accent1>
        <a:srgbClr val="0271BB"/>
      </a:accent1>
      <a:accent2>
        <a:srgbClr val="E2001A"/>
      </a:accent2>
      <a:accent3>
        <a:srgbClr val="3B515B"/>
      </a:accent3>
      <a:accent4>
        <a:srgbClr val="80B8DD"/>
      </a:accent4>
      <a:accent5>
        <a:srgbClr val="F07F8C"/>
      </a:accent5>
      <a:accent6>
        <a:srgbClr val="9DA8AD"/>
      </a:accent6>
      <a:hlink>
        <a:srgbClr val="3B515B"/>
      </a:hlink>
      <a:folHlink>
        <a:srgbClr val="FFFFFF"/>
      </a:folHlink>
    </a:clrScheme>
    <a:fontScheme name="TheSans UHH - UHH Corporate Design">
      <a:majorFont>
        <a:latin typeface="TheSans UHH Bold Caps"/>
        <a:ea typeface=""/>
        <a:cs typeface=""/>
      </a:majorFont>
      <a:minorFont>
        <a:latin typeface="TheSans UH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E1CE8FE3-B5DC-4772-AE29-2C1F67A81546}" vid="{09B02F92-122A-4947-8E8E-EB9346448C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Vorlage-HUL-neuerBlauton-barrierefrei-06-10-2020</Template>
  <TotalTime>0</TotalTime>
  <Words>4368</Words>
  <Application>Microsoft Office PowerPoint</Application>
  <PresentationFormat>Breitbild</PresentationFormat>
  <Paragraphs>437</Paragraphs>
  <Slides>52</Slides>
  <Notes>51</Notes>
  <HiddenSlides>5</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52</vt:i4>
      </vt:variant>
    </vt:vector>
  </HeadingPairs>
  <TitlesOfParts>
    <vt:vector size="57" baseType="lpstr">
      <vt:lpstr>TheSans UHH Bold Caps</vt:lpstr>
      <vt:lpstr>Arial</vt:lpstr>
      <vt:lpstr>Calibri</vt:lpstr>
      <vt:lpstr>TheSans UHH</vt:lpstr>
      <vt:lpstr>Master</vt:lpstr>
      <vt:lpstr>What is it about?</vt:lpstr>
      <vt:lpstr>Notes on the Game</vt:lpstr>
      <vt:lpstr>Instructions for the Game</vt:lpstr>
      <vt:lpstr>Examples of Game Variants &amp; Applications</vt:lpstr>
      <vt:lpstr>Communication Rules When Playing</vt:lpstr>
      <vt:lpstr>Title of your game</vt:lpstr>
      <vt:lpstr>Wheel of Fortune</vt:lpstr>
      <vt:lpstr>Situation</vt:lpstr>
      <vt:lpstr>Situation: Question 01</vt:lpstr>
      <vt:lpstr>Situation: Question 02</vt:lpstr>
      <vt:lpstr>Situation: Question 03</vt:lpstr>
      <vt:lpstr>Situation: Question 04</vt:lpstr>
      <vt:lpstr>Situation: Question 05</vt:lpstr>
      <vt:lpstr>Situation: Question 06</vt:lpstr>
      <vt:lpstr>Situation: Question 07</vt:lpstr>
      <vt:lpstr>Situation: Question 08</vt:lpstr>
      <vt:lpstr>Situation: Question 09</vt:lpstr>
      <vt:lpstr>Situation: Question 10</vt:lpstr>
      <vt:lpstr>Situation: Question 11</vt:lpstr>
      <vt:lpstr>Situation: Question 12</vt:lpstr>
      <vt:lpstr>Situation: Question 13</vt:lpstr>
      <vt:lpstr>Situation: Question 14</vt:lpstr>
      <vt:lpstr>Situation: Question 15</vt:lpstr>
      <vt:lpstr>Situation: Question 16</vt:lpstr>
      <vt:lpstr>Situation: Question 17</vt:lpstr>
      <vt:lpstr>Situation: Question 18</vt:lpstr>
      <vt:lpstr>Situation: Question 19</vt:lpstr>
      <vt:lpstr>Situation: Question 20</vt:lpstr>
      <vt:lpstr>Situation: Question 21</vt:lpstr>
      <vt:lpstr>Opinion</vt:lpstr>
      <vt:lpstr>Opinion: Question 01</vt:lpstr>
      <vt:lpstr>Opinion: Question 02</vt:lpstr>
      <vt:lpstr>Opinion: Question 03</vt:lpstr>
      <vt:lpstr>Opinion: Question 04</vt:lpstr>
      <vt:lpstr>Opinion: Question 05</vt:lpstr>
      <vt:lpstr>Opinion: Question 06</vt:lpstr>
      <vt:lpstr>Opinion: Question 07</vt:lpstr>
      <vt:lpstr>Opinion: Question 08</vt:lpstr>
      <vt:lpstr>Opinion: Question 09</vt:lpstr>
      <vt:lpstr>Opinion: Question 10</vt:lpstr>
      <vt:lpstr>Opinion: Question 11</vt:lpstr>
      <vt:lpstr>Opinion: Question 12</vt:lpstr>
      <vt:lpstr>Opinion: Question 13</vt:lpstr>
      <vt:lpstr>Opinion: Question 14</vt:lpstr>
      <vt:lpstr>Opinion: Question 15</vt:lpstr>
      <vt:lpstr>Opinion: Question 16</vt:lpstr>
      <vt:lpstr>Opinion: Question 17</vt:lpstr>
      <vt:lpstr>Opinion: Question 18</vt:lpstr>
      <vt:lpstr>Opinion: Question 19</vt:lpstr>
      <vt:lpstr>Opinion: Question 20</vt:lpstr>
      <vt:lpstr>Opinion: Question 21</vt:lpstr>
      <vt:lpstr>Last Question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Gunda Mohr</dc:creator>
  <cp:lastModifiedBy>Gunda Mohr</cp:lastModifiedBy>
  <cp:revision>320</cp:revision>
  <dcterms:created xsi:type="dcterms:W3CDTF">2023-12-05T13:21:30Z</dcterms:created>
  <dcterms:modified xsi:type="dcterms:W3CDTF">2024-08-08T08:04:32Z</dcterms:modified>
</cp:coreProperties>
</file>