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1"/>
  </p:sldMasterIdLst>
  <p:notesMasterIdLst>
    <p:notesMasterId r:id="rId31"/>
  </p:notesMasterIdLst>
  <p:sldIdLst>
    <p:sldId id="340" r:id="rId2"/>
    <p:sldId id="336" r:id="rId3"/>
    <p:sldId id="337" r:id="rId4"/>
    <p:sldId id="341" r:id="rId5"/>
    <p:sldId id="339" r:id="rId6"/>
    <p:sldId id="256" r:id="rId7"/>
    <p:sldId id="274" r:id="rId8"/>
    <p:sldId id="268" r:id="rId9"/>
    <p:sldId id="275" r:id="rId10"/>
    <p:sldId id="276" r:id="rId11"/>
    <p:sldId id="277"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67" r:id="rId30"/>
  </p:sldIdLst>
  <p:sldSz cx="12192000" cy="6858000"/>
  <p:notesSz cx="6858000" cy="9144000"/>
  <p:embeddedFontLst>
    <p:embeddedFont>
      <p:font typeface="TheSans UHH" panose="020B0502050302020203" pitchFamily="34" charset="0"/>
      <p:regular r:id="rId32"/>
      <p:bold r:id="rId33"/>
      <p:italic r:id="rId34"/>
      <p:boldItalic r:id="rId35"/>
    </p:embeddedFont>
    <p:embeddedFont>
      <p:font typeface="TheSans UHH Bold Caps" panose="020B0702050302020203" pitchFamily="34" charset="0"/>
      <p:regular r:id="rId36"/>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65"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71BB"/>
    <a:srgbClr val="E2001A"/>
    <a:srgbClr val="3B515B"/>
    <a:srgbClr val="80B8DB"/>
    <a:srgbClr val="B2BABD"/>
    <a:srgbClr val="009CD1"/>
    <a:srgbClr val="898989"/>
    <a:srgbClr val="88A5B2"/>
    <a:srgbClr val="FDFDFD"/>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80756" autoAdjust="0"/>
  </p:normalViewPr>
  <p:slideViewPr>
    <p:cSldViewPr snapToGrid="0">
      <p:cViewPr varScale="1">
        <p:scale>
          <a:sx n="90" d="100"/>
          <a:sy n="90" d="100"/>
        </p:scale>
        <p:origin x="1046" y="41"/>
      </p:cViewPr>
      <p:guideLst>
        <p:guide orient="horz" pos="4065"/>
        <p:guide pos="529"/>
      </p:guideLst>
    </p:cSldViewPr>
  </p:slideViewPr>
  <p:outlineViewPr>
    <p:cViewPr>
      <p:scale>
        <a:sx n="33" d="100"/>
        <a:sy n="33" d="100"/>
      </p:scale>
      <p:origin x="0" y="-51994"/>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E32961-87B6-4AAA-B47D-8280D611BDFE}"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de-DE"/>
        </a:p>
      </dgm:t>
    </dgm:pt>
    <dgm:pt modelId="{C5A1D373-D4B6-4170-8345-AB9D10B76608}">
      <dgm:prSet/>
      <dgm:spPr/>
      <dgm:t>
        <a:bodyPr/>
        <a:lstStyle/>
        <a:p>
          <a:r>
            <a:rPr lang="en-GB" dirty="0"/>
            <a:t>Be polite and fair.</a:t>
          </a:r>
          <a:endParaRPr lang="de-DE" dirty="0"/>
        </a:p>
      </dgm:t>
    </dgm:pt>
    <dgm:pt modelId="{8EBEB75C-16F5-47AC-94AA-8AB0203D8D06}" type="parTrans" cxnId="{4DFD30EA-E694-41CE-818A-8B5D04F5AA14}">
      <dgm:prSet/>
      <dgm:spPr/>
      <dgm:t>
        <a:bodyPr/>
        <a:lstStyle/>
        <a:p>
          <a:endParaRPr lang="de-DE"/>
        </a:p>
      </dgm:t>
    </dgm:pt>
    <dgm:pt modelId="{4E5EDDED-C456-429D-A61C-BB91C7172715}" type="sibTrans" cxnId="{4DFD30EA-E694-41CE-818A-8B5D04F5AA14}">
      <dgm:prSet/>
      <dgm:spPr/>
      <dgm:t>
        <a:bodyPr/>
        <a:lstStyle/>
        <a:p>
          <a:endParaRPr lang="de-DE"/>
        </a:p>
      </dgm:t>
    </dgm:pt>
    <dgm:pt modelId="{6923F3F8-BDE3-4E7B-A647-77F7874BA5A8}">
      <dgm:prSet/>
      <dgm:spPr/>
      <dgm:t>
        <a:bodyPr/>
        <a:lstStyle/>
        <a:p>
          <a:r>
            <a:rPr lang="en-GB" dirty="0"/>
            <a:t>Speak only for yourself</a:t>
          </a:r>
          <a:br>
            <a:rPr lang="en-GB" dirty="0"/>
          </a:br>
          <a:r>
            <a:rPr lang="en-GB" dirty="0"/>
            <a:t>(use "I" statements).</a:t>
          </a:r>
          <a:endParaRPr lang="de-DE" dirty="0"/>
        </a:p>
      </dgm:t>
    </dgm:pt>
    <dgm:pt modelId="{29E8127F-51DA-4062-931F-1780000CBD86}" type="parTrans" cxnId="{65BFDB5B-5DA7-4EB5-8CED-FBFE585D9C06}">
      <dgm:prSet/>
      <dgm:spPr/>
      <dgm:t>
        <a:bodyPr/>
        <a:lstStyle/>
        <a:p>
          <a:endParaRPr lang="de-DE"/>
        </a:p>
      </dgm:t>
    </dgm:pt>
    <dgm:pt modelId="{74D879A5-8E9D-4412-8038-9DC2136149B3}" type="sibTrans" cxnId="{65BFDB5B-5DA7-4EB5-8CED-FBFE585D9C06}">
      <dgm:prSet/>
      <dgm:spPr/>
      <dgm:t>
        <a:bodyPr/>
        <a:lstStyle/>
        <a:p>
          <a:endParaRPr lang="de-DE"/>
        </a:p>
      </dgm:t>
    </dgm:pt>
    <dgm:pt modelId="{A6A09B9B-8463-4A4D-9D35-2D9E2E1AA2A6}">
      <dgm:prSet/>
      <dgm:spPr/>
      <dgm:t>
        <a:bodyPr/>
        <a:lstStyle/>
        <a:p>
          <a:r>
            <a:rPr lang="en-GB" dirty="0"/>
            <a:t>Allow others to finish speaking.</a:t>
          </a:r>
          <a:endParaRPr lang="de-DE" dirty="0"/>
        </a:p>
      </dgm:t>
    </dgm:pt>
    <dgm:pt modelId="{DA9252B9-6CA9-478B-ABDF-3B47D7C1E776}" type="parTrans" cxnId="{8558DC84-2012-4F3C-81F1-9E5F76429B9B}">
      <dgm:prSet/>
      <dgm:spPr/>
      <dgm:t>
        <a:bodyPr/>
        <a:lstStyle/>
        <a:p>
          <a:endParaRPr lang="de-DE"/>
        </a:p>
      </dgm:t>
    </dgm:pt>
    <dgm:pt modelId="{8CC3D02E-A29E-4D82-A668-5333125AAF10}" type="sibTrans" cxnId="{8558DC84-2012-4F3C-81F1-9E5F76429B9B}">
      <dgm:prSet/>
      <dgm:spPr/>
      <dgm:t>
        <a:bodyPr/>
        <a:lstStyle/>
        <a:p>
          <a:endParaRPr lang="de-DE"/>
        </a:p>
      </dgm:t>
    </dgm:pt>
    <dgm:pt modelId="{EB09AA15-7E7D-4DD3-89AD-DAF78589F283}">
      <dgm:prSet/>
      <dgm:spPr/>
      <dgm:t>
        <a:bodyPr/>
        <a:lstStyle/>
        <a:p>
          <a:r>
            <a:rPr lang="en-GB" dirty="0"/>
            <a:t>Keep your comments concise.</a:t>
          </a:r>
          <a:endParaRPr lang="de-DE" dirty="0"/>
        </a:p>
      </dgm:t>
    </dgm:pt>
    <dgm:pt modelId="{F3D6AB9D-9F7B-4D8E-9870-E2A66C703CA9}" type="parTrans" cxnId="{0DD92F17-48F6-43B8-B735-4691F79F339A}">
      <dgm:prSet/>
      <dgm:spPr/>
      <dgm:t>
        <a:bodyPr/>
        <a:lstStyle/>
        <a:p>
          <a:endParaRPr lang="de-DE"/>
        </a:p>
      </dgm:t>
    </dgm:pt>
    <dgm:pt modelId="{DD440EEC-50D3-440A-A7D2-10747BE0972A}" type="sibTrans" cxnId="{0DD92F17-48F6-43B8-B735-4691F79F339A}">
      <dgm:prSet/>
      <dgm:spPr/>
      <dgm:t>
        <a:bodyPr/>
        <a:lstStyle/>
        <a:p>
          <a:endParaRPr lang="de-DE"/>
        </a:p>
      </dgm:t>
    </dgm:pt>
    <dgm:pt modelId="{43DA4468-A4C0-4440-9AD9-2519C6C7B403}">
      <dgm:prSet/>
      <dgm:spPr/>
      <dgm:t>
        <a:bodyPr/>
        <a:lstStyle/>
        <a:p>
          <a:r>
            <a:rPr lang="en-GB" dirty="0"/>
            <a:t>Speak with others, not about them.</a:t>
          </a:r>
          <a:endParaRPr lang="de-DE" dirty="0"/>
        </a:p>
      </dgm:t>
    </dgm:pt>
    <dgm:pt modelId="{871B571C-F973-4923-8002-CA5C52CD9C6D}" type="parTrans" cxnId="{C456FBB6-8A83-4BC3-BE8E-F444B9FA37E5}">
      <dgm:prSet/>
      <dgm:spPr/>
      <dgm:t>
        <a:bodyPr/>
        <a:lstStyle/>
        <a:p>
          <a:endParaRPr lang="de-DE"/>
        </a:p>
      </dgm:t>
    </dgm:pt>
    <dgm:pt modelId="{9D4D84F5-5332-4627-8905-4C32608929D1}" type="sibTrans" cxnId="{C456FBB6-8A83-4BC3-BE8E-F444B9FA37E5}">
      <dgm:prSet/>
      <dgm:spPr/>
      <dgm:t>
        <a:bodyPr/>
        <a:lstStyle/>
        <a:p>
          <a:endParaRPr lang="de-DE"/>
        </a:p>
      </dgm:t>
    </dgm:pt>
    <dgm:pt modelId="{32FEE6D0-5E8F-4DFD-9931-08E5AEE7DDAE}">
      <dgm:prSet/>
      <dgm:spPr/>
      <dgm:t>
        <a:bodyPr/>
        <a:lstStyle/>
        <a:p>
          <a:r>
            <a:rPr lang="en-GB" dirty="0"/>
            <a:t>Listen actively when others are talking.</a:t>
          </a:r>
          <a:endParaRPr lang="de-DE" dirty="0"/>
        </a:p>
      </dgm:t>
    </dgm:pt>
    <dgm:pt modelId="{2518B067-96EC-4E20-8533-1ADF4687C4A6}" type="parTrans" cxnId="{983562F3-0725-405F-99C6-3DEBA32EEB93}">
      <dgm:prSet/>
      <dgm:spPr/>
      <dgm:t>
        <a:bodyPr/>
        <a:lstStyle/>
        <a:p>
          <a:endParaRPr lang="de-DE"/>
        </a:p>
      </dgm:t>
    </dgm:pt>
    <dgm:pt modelId="{DDF9542E-B43C-44F9-906A-8ACA772E2E78}" type="sibTrans" cxnId="{983562F3-0725-405F-99C6-3DEBA32EEB93}">
      <dgm:prSet/>
      <dgm:spPr/>
      <dgm:t>
        <a:bodyPr/>
        <a:lstStyle/>
        <a:p>
          <a:endParaRPr lang="de-DE"/>
        </a:p>
      </dgm:t>
    </dgm:pt>
    <dgm:pt modelId="{926FDDB4-FC63-4726-ABB8-12CFF185F5F9}">
      <dgm:prSet/>
      <dgm:spPr/>
      <dgm:t>
        <a:bodyPr/>
        <a:lstStyle/>
        <a:p>
          <a:r>
            <a:rPr lang="en-GB" dirty="0"/>
            <a:t>Avoid any form of insults or accusations.</a:t>
          </a:r>
          <a:endParaRPr lang="de-DE" dirty="0"/>
        </a:p>
      </dgm:t>
    </dgm:pt>
    <dgm:pt modelId="{C0003765-63F1-4E72-9874-BA48CB671B74}" type="parTrans" cxnId="{3DB2FE1E-66AB-402B-9F1B-82BA43B09872}">
      <dgm:prSet/>
      <dgm:spPr/>
      <dgm:t>
        <a:bodyPr/>
        <a:lstStyle/>
        <a:p>
          <a:endParaRPr lang="de-DE"/>
        </a:p>
      </dgm:t>
    </dgm:pt>
    <dgm:pt modelId="{B61048C6-4B74-4C89-9790-DC05EC9DDB1E}" type="sibTrans" cxnId="{3DB2FE1E-66AB-402B-9F1B-82BA43B09872}">
      <dgm:prSet/>
      <dgm:spPr/>
      <dgm:t>
        <a:bodyPr/>
        <a:lstStyle/>
        <a:p>
          <a:endParaRPr lang="de-DE"/>
        </a:p>
      </dgm:t>
    </dgm:pt>
    <dgm:pt modelId="{C2414EDA-5F82-4E2A-99A2-448D8EA9091C}">
      <dgm:prSet/>
      <dgm:spPr/>
      <dgm:t>
        <a:bodyPr/>
        <a:lstStyle/>
        <a:p>
          <a:r>
            <a:rPr lang="en-GB" dirty="0"/>
            <a:t>Respect the opinions of others.</a:t>
          </a:r>
          <a:endParaRPr lang="de-DE" dirty="0"/>
        </a:p>
      </dgm:t>
    </dgm:pt>
    <dgm:pt modelId="{A0D80167-02D4-4874-BBDF-08A28AE30D29}" type="parTrans" cxnId="{42B77C74-E6FD-4BCC-AF6C-F9AF9030C5E1}">
      <dgm:prSet/>
      <dgm:spPr/>
      <dgm:t>
        <a:bodyPr/>
        <a:lstStyle/>
        <a:p>
          <a:endParaRPr lang="de-DE"/>
        </a:p>
      </dgm:t>
    </dgm:pt>
    <dgm:pt modelId="{1027F17D-83AD-43C1-AD78-676FB0B09935}" type="sibTrans" cxnId="{42B77C74-E6FD-4BCC-AF6C-F9AF9030C5E1}">
      <dgm:prSet/>
      <dgm:spPr/>
      <dgm:t>
        <a:bodyPr/>
        <a:lstStyle/>
        <a:p>
          <a:endParaRPr lang="de-DE"/>
        </a:p>
      </dgm:t>
    </dgm:pt>
    <dgm:pt modelId="{5B604252-5167-441A-BF1F-E627B7769145}">
      <dgm:prSet/>
      <dgm:spPr/>
      <dgm:t>
        <a:bodyPr/>
        <a:lstStyle/>
        <a:p>
          <a:r>
            <a:rPr lang="en-GB" dirty="0"/>
            <a:t>Justify your opinions.</a:t>
          </a:r>
          <a:endParaRPr lang="de-DE" dirty="0"/>
        </a:p>
      </dgm:t>
    </dgm:pt>
    <dgm:pt modelId="{BFC08427-804E-4703-BAED-D35FB52B1900}" type="parTrans" cxnId="{DF8AC442-1622-4209-8116-5B1800466690}">
      <dgm:prSet/>
      <dgm:spPr/>
      <dgm:t>
        <a:bodyPr/>
        <a:lstStyle/>
        <a:p>
          <a:endParaRPr lang="de-DE"/>
        </a:p>
      </dgm:t>
    </dgm:pt>
    <dgm:pt modelId="{19559FA6-F97B-4FE5-8A7E-65230D535434}" type="sibTrans" cxnId="{DF8AC442-1622-4209-8116-5B1800466690}">
      <dgm:prSet/>
      <dgm:spPr/>
      <dgm:t>
        <a:bodyPr/>
        <a:lstStyle/>
        <a:p>
          <a:endParaRPr lang="de-DE"/>
        </a:p>
      </dgm:t>
    </dgm:pt>
    <dgm:pt modelId="{5E2255CA-C7D2-411D-A62E-8FF7905FFBA4}">
      <dgm:prSet/>
      <dgm:spPr/>
      <dgm:t>
        <a:bodyPr/>
        <a:lstStyle/>
        <a:p>
          <a:r>
            <a:rPr lang="en-GB" dirty="0"/>
            <a:t>Everyone is allowed to contribute but is not obligated to say anything.</a:t>
          </a:r>
          <a:endParaRPr lang="de-DE" dirty="0"/>
        </a:p>
      </dgm:t>
    </dgm:pt>
    <dgm:pt modelId="{913D9503-10F2-4FC0-923E-B58677C0E6B6}" type="parTrans" cxnId="{2D88F4D6-5B56-409F-8CD4-52C320ED94DD}">
      <dgm:prSet/>
      <dgm:spPr/>
      <dgm:t>
        <a:bodyPr/>
        <a:lstStyle/>
        <a:p>
          <a:endParaRPr lang="de-DE"/>
        </a:p>
      </dgm:t>
    </dgm:pt>
    <dgm:pt modelId="{E49FB369-67EB-441F-A9DA-45D099C87714}" type="sibTrans" cxnId="{2D88F4D6-5B56-409F-8CD4-52C320ED94DD}">
      <dgm:prSet/>
      <dgm:spPr/>
      <dgm:t>
        <a:bodyPr/>
        <a:lstStyle/>
        <a:p>
          <a:endParaRPr lang="de-DE"/>
        </a:p>
      </dgm:t>
    </dgm:pt>
    <dgm:pt modelId="{49BCD351-D141-4224-90FF-F9905B11C036}">
      <dgm:prSet/>
      <dgm:spPr/>
      <dgm:t>
        <a:bodyPr/>
        <a:lstStyle/>
        <a:p>
          <a:r>
            <a:rPr lang="en-GB" dirty="0"/>
            <a:t>Treat the contributions of others as confidential.</a:t>
          </a:r>
          <a:endParaRPr lang="de-DE" dirty="0"/>
        </a:p>
      </dgm:t>
    </dgm:pt>
    <dgm:pt modelId="{DBF359E5-472C-467D-A28F-AEBEEFCD9ED5}" type="parTrans" cxnId="{E7DC09F9-98CA-42B7-9493-F840AB0060D3}">
      <dgm:prSet/>
      <dgm:spPr/>
      <dgm:t>
        <a:bodyPr/>
        <a:lstStyle/>
        <a:p>
          <a:endParaRPr lang="de-DE"/>
        </a:p>
      </dgm:t>
    </dgm:pt>
    <dgm:pt modelId="{CE60CE92-368D-44BD-A961-D2F440596793}" type="sibTrans" cxnId="{E7DC09F9-98CA-42B7-9493-F840AB0060D3}">
      <dgm:prSet/>
      <dgm:spPr/>
      <dgm:t>
        <a:bodyPr/>
        <a:lstStyle/>
        <a:p>
          <a:endParaRPr lang="de-DE"/>
        </a:p>
      </dgm:t>
    </dgm:pt>
    <dgm:pt modelId="{FB8F8DE7-7970-4461-8485-1EBE698F43CC}" type="pres">
      <dgm:prSet presAssocID="{13E32961-87B6-4AAA-B47D-8280D611BDFE}" presName="diagram" presStyleCnt="0">
        <dgm:presLayoutVars>
          <dgm:dir/>
          <dgm:resizeHandles val="exact"/>
        </dgm:presLayoutVars>
      </dgm:prSet>
      <dgm:spPr/>
    </dgm:pt>
    <dgm:pt modelId="{3D737452-C09A-470C-BF5D-8AB6FE17E60F}" type="pres">
      <dgm:prSet presAssocID="{C5A1D373-D4B6-4170-8345-AB9D10B76608}" presName="node" presStyleLbl="node1" presStyleIdx="0" presStyleCnt="11">
        <dgm:presLayoutVars>
          <dgm:bulletEnabled val="1"/>
        </dgm:presLayoutVars>
      </dgm:prSet>
      <dgm:spPr/>
    </dgm:pt>
    <dgm:pt modelId="{6AFFF9D1-6D42-458E-AECC-D05CEA0578CE}" type="pres">
      <dgm:prSet presAssocID="{4E5EDDED-C456-429D-A61C-BB91C7172715}" presName="sibTrans" presStyleCnt="0"/>
      <dgm:spPr/>
    </dgm:pt>
    <dgm:pt modelId="{42CD0140-76BD-4802-B145-7F9B8801E609}" type="pres">
      <dgm:prSet presAssocID="{6923F3F8-BDE3-4E7B-A647-77F7874BA5A8}" presName="node" presStyleLbl="node1" presStyleIdx="1" presStyleCnt="11">
        <dgm:presLayoutVars>
          <dgm:bulletEnabled val="1"/>
        </dgm:presLayoutVars>
      </dgm:prSet>
      <dgm:spPr/>
    </dgm:pt>
    <dgm:pt modelId="{BDBCB863-51F5-4986-AFB8-73A506CB19DD}" type="pres">
      <dgm:prSet presAssocID="{74D879A5-8E9D-4412-8038-9DC2136149B3}" presName="sibTrans" presStyleCnt="0"/>
      <dgm:spPr/>
    </dgm:pt>
    <dgm:pt modelId="{0F5E67A8-5CC3-4832-AB38-69F6D4C0F911}" type="pres">
      <dgm:prSet presAssocID="{A6A09B9B-8463-4A4D-9D35-2D9E2E1AA2A6}" presName="node" presStyleLbl="node1" presStyleIdx="2" presStyleCnt="11">
        <dgm:presLayoutVars>
          <dgm:bulletEnabled val="1"/>
        </dgm:presLayoutVars>
      </dgm:prSet>
      <dgm:spPr/>
    </dgm:pt>
    <dgm:pt modelId="{AC5CCE7B-AB1A-4CCE-BE4A-EA823F434494}" type="pres">
      <dgm:prSet presAssocID="{8CC3D02E-A29E-4D82-A668-5333125AAF10}" presName="sibTrans" presStyleCnt="0"/>
      <dgm:spPr/>
    </dgm:pt>
    <dgm:pt modelId="{62B7AC95-37DF-4821-B557-06F3A3B5DCBD}" type="pres">
      <dgm:prSet presAssocID="{EB09AA15-7E7D-4DD3-89AD-DAF78589F283}" presName="node" presStyleLbl="node1" presStyleIdx="3" presStyleCnt="11">
        <dgm:presLayoutVars>
          <dgm:bulletEnabled val="1"/>
        </dgm:presLayoutVars>
      </dgm:prSet>
      <dgm:spPr/>
    </dgm:pt>
    <dgm:pt modelId="{E77F3ECB-18E4-4F13-9C78-541230B78E0F}" type="pres">
      <dgm:prSet presAssocID="{DD440EEC-50D3-440A-A7D2-10747BE0972A}" presName="sibTrans" presStyleCnt="0"/>
      <dgm:spPr/>
    </dgm:pt>
    <dgm:pt modelId="{23A505A9-F9B2-4809-B83A-C5E315B9FE58}" type="pres">
      <dgm:prSet presAssocID="{43DA4468-A4C0-4440-9AD9-2519C6C7B403}" presName="node" presStyleLbl="node1" presStyleIdx="4" presStyleCnt="11">
        <dgm:presLayoutVars>
          <dgm:bulletEnabled val="1"/>
        </dgm:presLayoutVars>
      </dgm:prSet>
      <dgm:spPr/>
    </dgm:pt>
    <dgm:pt modelId="{60E6FCC3-73F0-42BC-8E6B-6A9F298D91E8}" type="pres">
      <dgm:prSet presAssocID="{9D4D84F5-5332-4627-8905-4C32608929D1}" presName="sibTrans" presStyleCnt="0"/>
      <dgm:spPr/>
    </dgm:pt>
    <dgm:pt modelId="{9BB985D3-EE51-4782-917F-54D78C233075}" type="pres">
      <dgm:prSet presAssocID="{32FEE6D0-5E8F-4DFD-9931-08E5AEE7DDAE}" presName="node" presStyleLbl="node1" presStyleIdx="5" presStyleCnt="11">
        <dgm:presLayoutVars>
          <dgm:bulletEnabled val="1"/>
        </dgm:presLayoutVars>
      </dgm:prSet>
      <dgm:spPr/>
    </dgm:pt>
    <dgm:pt modelId="{756DCBD4-2E00-4400-B6B8-F74BC784620F}" type="pres">
      <dgm:prSet presAssocID="{DDF9542E-B43C-44F9-906A-8ACA772E2E78}" presName="sibTrans" presStyleCnt="0"/>
      <dgm:spPr/>
    </dgm:pt>
    <dgm:pt modelId="{13D4BA2C-B827-4C4D-A2EC-83A685A6CFB0}" type="pres">
      <dgm:prSet presAssocID="{926FDDB4-FC63-4726-ABB8-12CFF185F5F9}" presName="node" presStyleLbl="node1" presStyleIdx="6" presStyleCnt="11">
        <dgm:presLayoutVars>
          <dgm:bulletEnabled val="1"/>
        </dgm:presLayoutVars>
      </dgm:prSet>
      <dgm:spPr/>
    </dgm:pt>
    <dgm:pt modelId="{6880FD79-AFDA-48B6-8676-CBFD85736966}" type="pres">
      <dgm:prSet presAssocID="{B61048C6-4B74-4C89-9790-DC05EC9DDB1E}" presName="sibTrans" presStyleCnt="0"/>
      <dgm:spPr/>
    </dgm:pt>
    <dgm:pt modelId="{513EE385-C567-49A5-9D14-DB2C7B167B14}" type="pres">
      <dgm:prSet presAssocID="{C2414EDA-5F82-4E2A-99A2-448D8EA9091C}" presName="node" presStyleLbl="node1" presStyleIdx="7" presStyleCnt="11">
        <dgm:presLayoutVars>
          <dgm:bulletEnabled val="1"/>
        </dgm:presLayoutVars>
      </dgm:prSet>
      <dgm:spPr/>
    </dgm:pt>
    <dgm:pt modelId="{EB1D8DA3-F1EA-4A87-A89E-95B1A647D3EE}" type="pres">
      <dgm:prSet presAssocID="{1027F17D-83AD-43C1-AD78-676FB0B09935}" presName="sibTrans" presStyleCnt="0"/>
      <dgm:spPr/>
    </dgm:pt>
    <dgm:pt modelId="{0721A787-E832-438F-8C39-D8DA274799A9}" type="pres">
      <dgm:prSet presAssocID="{5B604252-5167-441A-BF1F-E627B7769145}" presName="node" presStyleLbl="node1" presStyleIdx="8" presStyleCnt="11">
        <dgm:presLayoutVars>
          <dgm:bulletEnabled val="1"/>
        </dgm:presLayoutVars>
      </dgm:prSet>
      <dgm:spPr/>
    </dgm:pt>
    <dgm:pt modelId="{DEE213BF-2637-4D8B-9844-8D93823B75A6}" type="pres">
      <dgm:prSet presAssocID="{19559FA6-F97B-4FE5-8A7E-65230D535434}" presName="sibTrans" presStyleCnt="0"/>
      <dgm:spPr/>
    </dgm:pt>
    <dgm:pt modelId="{613F2F97-B821-4CA1-A404-67BAC6332940}" type="pres">
      <dgm:prSet presAssocID="{5E2255CA-C7D2-411D-A62E-8FF7905FFBA4}" presName="node" presStyleLbl="node1" presStyleIdx="9" presStyleCnt="11">
        <dgm:presLayoutVars>
          <dgm:bulletEnabled val="1"/>
        </dgm:presLayoutVars>
      </dgm:prSet>
      <dgm:spPr/>
    </dgm:pt>
    <dgm:pt modelId="{4422337D-E37D-4A27-892B-7EDE7C29A30A}" type="pres">
      <dgm:prSet presAssocID="{E49FB369-67EB-441F-A9DA-45D099C87714}" presName="sibTrans" presStyleCnt="0"/>
      <dgm:spPr/>
    </dgm:pt>
    <dgm:pt modelId="{8C2C29C2-B4F8-48E5-B57D-B84B28A2A54D}" type="pres">
      <dgm:prSet presAssocID="{49BCD351-D141-4224-90FF-F9905B11C036}" presName="node" presStyleLbl="node1" presStyleIdx="10" presStyleCnt="11">
        <dgm:presLayoutVars>
          <dgm:bulletEnabled val="1"/>
        </dgm:presLayoutVars>
      </dgm:prSet>
      <dgm:spPr/>
    </dgm:pt>
  </dgm:ptLst>
  <dgm:cxnLst>
    <dgm:cxn modelId="{E72EE80E-4825-4743-9F2B-B2C2339320C6}" type="presOf" srcId="{C5A1D373-D4B6-4170-8345-AB9D10B76608}" destId="{3D737452-C09A-470C-BF5D-8AB6FE17E60F}" srcOrd="0" destOrd="0" presId="urn:microsoft.com/office/officeart/2005/8/layout/default"/>
    <dgm:cxn modelId="{0DD92F17-48F6-43B8-B735-4691F79F339A}" srcId="{13E32961-87B6-4AAA-B47D-8280D611BDFE}" destId="{EB09AA15-7E7D-4DD3-89AD-DAF78589F283}" srcOrd="3" destOrd="0" parTransId="{F3D6AB9D-9F7B-4D8E-9870-E2A66C703CA9}" sibTransId="{DD440EEC-50D3-440A-A7D2-10747BE0972A}"/>
    <dgm:cxn modelId="{3DB2FE1E-66AB-402B-9F1B-82BA43B09872}" srcId="{13E32961-87B6-4AAA-B47D-8280D611BDFE}" destId="{926FDDB4-FC63-4726-ABB8-12CFF185F5F9}" srcOrd="6" destOrd="0" parTransId="{C0003765-63F1-4E72-9874-BA48CB671B74}" sibTransId="{B61048C6-4B74-4C89-9790-DC05EC9DDB1E}"/>
    <dgm:cxn modelId="{9DD5D429-E3E5-4E5E-82B5-A4CE8CAAFE77}" type="presOf" srcId="{6923F3F8-BDE3-4E7B-A647-77F7874BA5A8}" destId="{42CD0140-76BD-4802-B145-7F9B8801E609}" srcOrd="0" destOrd="0" presId="urn:microsoft.com/office/officeart/2005/8/layout/default"/>
    <dgm:cxn modelId="{65BFDB5B-5DA7-4EB5-8CED-FBFE585D9C06}" srcId="{13E32961-87B6-4AAA-B47D-8280D611BDFE}" destId="{6923F3F8-BDE3-4E7B-A647-77F7874BA5A8}" srcOrd="1" destOrd="0" parTransId="{29E8127F-51DA-4062-931F-1780000CBD86}" sibTransId="{74D879A5-8E9D-4412-8038-9DC2136149B3}"/>
    <dgm:cxn modelId="{6B578041-52EE-4CCC-9A4F-3CE95A074CEF}" type="presOf" srcId="{C2414EDA-5F82-4E2A-99A2-448D8EA9091C}" destId="{513EE385-C567-49A5-9D14-DB2C7B167B14}" srcOrd="0" destOrd="0" presId="urn:microsoft.com/office/officeart/2005/8/layout/default"/>
    <dgm:cxn modelId="{DF8AC442-1622-4209-8116-5B1800466690}" srcId="{13E32961-87B6-4AAA-B47D-8280D611BDFE}" destId="{5B604252-5167-441A-BF1F-E627B7769145}" srcOrd="8" destOrd="0" parTransId="{BFC08427-804E-4703-BAED-D35FB52B1900}" sibTransId="{19559FA6-F97B-4FE5-8A7E-65230D535434}"/>
    <dgm:cxn modelId="{1A32AA65-3A7B-4F65-89F1-C3CEDEE26D3C}" type="presOf" srcId="{A6A09B9B-8463-4A4D-9D35-2D9E2E1AA2A6}" destId="{0F5E67A8-5CC3-4832-AB38-69F6D4C0F911}" srcOrd="0" destOrd="0" presId="urn:microsoft.com/office/officeart/2005/8/layout/default"/>
    <dgm:cxn modelId="{455EC947-E44C-45D9-9469-0AED1784A316}" type="presOf" srcId="{13E32961-87B6-4AAA-B47D-8280D611BDFE}" destId="{FB8F8DE7-7970-4461-8485-1EBE698F43CC}" srcOrd="0" destOrd="0" presId="urn:microsoft.com/office/officeart/2005/8/layout/default"/>
    <dgm:cxn modelId="{D0A7A76F-05C8-44A6-A92C-585A63527B91}" type="presOf" srcId="{43DA4468-A4C0-4440-9AD9-2519C6C7B403}" destId="{23A505A9-F9B2-4809-B83A-C5E315B9FE58}" srcOrd="0" destOrd="0" presId="urn:microsoft.com/office/officeart/2005/8/layout/default"/>
    <dgm:cxn modelId="{42B77C74-E6FD-4BCC-AF6C-F9AF9030C5E1}" srcId="{13E32961-87B6-4AAA-B47D-8280D611BDFE}" destId="{C2414EDA-5F82-4E2A-99A2-448D8EA9091C}" srcOrd="7" destOrd="0" parTransId="{A0D80167-02D4-4874-BBDF-08A28AE30D29}" sibTransId="{1027F17D-83AD-43C1-AD78-676FB0B09935}"/>
    <dgm:cxn modelId="{8558DC84-2012-4F3C-81F1-9E5F76429B9B}" srcId="{13E32961-87B6-4AAA-B47D-8280D611BDFE}" destId="{A6A09B9B-8463-4A4D-9D35-2D9E2E1AA2A6}" srcOrd="2" destOrd="0" parTransId="{DA9252B9-6CA9-478B-ABDF-3B47D7C1E776}" sibTransId="{8CC3D02E-A29E-4D82-A668-5333125AAF10}"/>
    <dgm:cxn modelId="{626DAB9B-C8E2-4C51-83BC-1842E77D7053}" type="presOf" srcId="{49BCD351-D141-4224-90FF-F9905B11C036}" destId="{8C2C29C2-B4F8-48E5-B57D-B84B28A2A54D}" srcOrd="0" destOrd="0" presId="urn:microsoft.com/office/officeart/2005/8/layout/default"/>
    <dgm:cxn modelId="{2FEB7CA8-5F25-4772-AAAB-B050516AD6A1}" type="presOf" srcId="{EB09AA15-7E7D-4DD3-89AD-DAF78589F283}" destId="{62B7AC95-37DF-4821-B557-06F3A3B5DCBD}" srcOrd="0" destOrd="0" presId="urn:microsoft.com/office/officeart/2005/8/layout/default"/>
    <dgm:cxn modelId="{4FC175A9-AE9B-4CB9-84FD-AEE60EDCCE57}" type="presOf" srcId="{926FDDB4-FC63-4726-ABB8-12CFF185F5F9}" destId="{13D4BA2C-B827-4C4D-A2EC-83A685A6CFB0}" srcOrd="0" destOrd="0" presId="urn:microsoft.com/office/officeart/2005/8/layout/default"/>
    <dgm:cxn modelId="{C456FBB6-8A83-4BC3-BE8E-F444B9FA37E5}" srcId="{13E32961-87B6-4AAA-B47D-8280D611BDFE}" destId="{43DA4468-A4C0-4440-9AD9-2519C6C7B403}" srcOrd="4" destOrd="0" parTransId="{871B571C-F973-4923-8002-CA5C52CD9C6D}" sibTransId="{9D4D84F5-5332-4627-8905-4C32608929D1}"/>
    <dgm:cxn modelId="{2D88F4D6-5B56-409F-8CD4-52C320ED94DD}" srcId="{13E32961-87B6-4AAA-B47D-8280D611BDFE}" destId="{5E2255CA-C7D2-411D-A62E-8FF7905FFBA4}" srcOrd="9" destOrd="0" parTransId="{913D9503-10F2-4FC0-923E-B58677C0E6B6}" sibTransId="{E49FB369-67EB-441F-A9DA-45D099C87714}"/>
    <dgm:cxn modelId="{0956DAD7-D3E9-41E9-A18C-5679C35D8A37}" type="presOf" srcId="{5B604252-5167-441A-BF1F-E627B7769145}" destId="{0721A787-E832-438F-8C39-D8DA274799A9}" srcOrd="0" destOrd="0" presId="urn:microsoft.com/office/officeart/2005/8/layout/default"/>
    <dgm:cxn modelId="{4DFD30EA-E694-41CE-818A-8B5D04F5AA14}" srcId="{13E32961-87B6-4AAA-B47D-8280D611BDFE}" destId="{C5A1D373-D4B6-4170-8345-AB9D10B76608}" srcOrd="0" destOrd="0" parTransId="{8EBEB75C-16F5-47AC-94AA-8AB0203D8D06}" sibTransId="{4E5EDDED-C456-429D-A61C-BB91C7172715}"/>
    <dgm:cxn modelId="{331720EC-8E33-44A6-B8E8-F5F79CF4AC0E}" type="presOf" srcId="{5E2255CA-C7D2-411D-A62E-8FF7905FFBA4}" destId="{613F2F97-B821-4CA1-A404-67BAC6332940}" srcOrd="0" destOrd="0" presId="urn:microsoft.com/office/officeart/2005/8/layout/default"/>
    <dgm:cxn modelId="{983562F3-0725-405F-99C6-3DEBA32EEB93}" srcId="{13E32961-87B6-4AAA-B47D-8280D611BDFE}" destId="{32FEE6D0-5E8F-4DFD-9931-08E5AEE7DDAE}" srcOrd="5" destOrd="0" parTransId="{2518B067-96EC-4E20-8533-1ADF4687C4A6}" sibTransId="{DDF9542E-B43C-44F9-906A-8ACA772E2E78}"/>
    <dgm:cxn modelId="{E7DC09F9-98CA-42B7-9493-F840AB0060D3}" srcId="{13E32961-87B6-4AAA-B47D-8280D611BDFE}" destId="{49BCD351-D141-4224-90FF-F9905B11C036}" srcOrd="10" destOrd="0" parTransId="{DBF359E5-472C-467D-A28F-AEBEEFCD9ED5}" sibTransId="{CE60CE92-368D-44BD-A961-D2F440596793}"/>
    <dgm:cxn modelId="{5B32A7FD-0C9B-481A-A88A-B06DD2CEF2A5}" type="presOf" srcId="{32FEE6D0-5E8F-4DFD-9931-08E5AEE7DDAE}" destId="{9BB985D3-EE51-4782-917F-54D78C233075}" srcOrd="0" destOrd="0" presId="urn:microsoft.com/office/officeart/2005/8/layout/default"/>
    <dgm:cxn modelId="{AF4B54B0-2640-4B90-B350-66308C342784}" type="presParOf" srcId="{FB8F8DE7-7970-4461-8485-1EBE698F43CC}" destId="{3D737452-C09A-470C-BF5D-8AB6FE17E60F}" srcOrd="0" destOrd="0" presId="urn:microsoft.com/office/officeart/2005/8/layout/default"/>
    <dgm:cxn modelId="{800BB1C8-B99D-4A54-8FB4-9F5653190969}" type="presParOf" srcId="{FB8F8DE7-7970-4461-8485-1EBE698F43CC}" destId="{6AFFF9D1-6D42-458E-AECC-D05CEA0578CE}" srcOrd="1" destOrd="0" presId="urn:microsoft.com/office/officeart/2005/8/layout/default"/>
    <dgm:cxn modelId="{77B66A47-C0B1-4E9E-9927-01671495EC36}" type="presParOf" srcId="{FB8F8DE7-7970-4461-8485-1EBE698F43CC}" destId="{42CD0140-76BD-4802-B145-7F9B8801E609}" srcOrd="2" destOrd="0" presId="urn:microsoft.com/office/officeart/2005/8/layout/default"/>
    <dgm:cxn modelId="{CE36A7EC-C9D9-4B18-9E8A-DE518ADBCD18}" type="presParOf" srcId="{FB8F8DE7-7970-4461-8485-1EBE698F43CC}" destId="{BDBCB863-51F5-4986-AFB8-73A506CB19DD}" srcOrd="3" destOrd="0" presId="urn:microsoft.com/office/officeart/2005/8/layout/default"/>
    <dgm:cxn modelId="{B04C5126-D1F8-4DD4-8E0B-E336A7C1CAB1}" type="presParOf" srcId="{FB8F8DE7-7970-4461-8485-1EBE698F43CC}" destId="{0F5E67A8-5CC3-4832-AB38-69F6D4C0F911}" srcOrd="4" destOrd="0" presId="urn:microsoft.com/office/officeart/2005/8/layout/default"/>
    <dgm:cxn modelId="{16F13002-E6A2-40FC-BE74-C11F62A981FA}" type="presParOf" srcId="{FB8F8DE7-7970-4461-8485-1EBE698F43CC}" destId="{AC5CCE7B-AB1A-4CCE-BE4A-EA823F434494}" srcOrd="5" destOrd="0" presId="urn:microsoft.com/office/officeart/2005/8/layout/default"/>
    <dgm:cxn modelId="{59C038D8-BA2B-4068-A7D1-CADE22E2E093}" type="presParOf" srcId="{FB8F8DE7-7970-4461-8485-1EBE698F43CC}" destId="{62B7AC95-37DF-4821-B557-06F3A3B5DCBD}" srcOrd="6" destOrd="0" presId="urn:microsoft.com/office/officeart/2005/8/layout/default"/>
    <dgm:cxn modelId="{28169990-3DF8-4290-88CD-B9CE32C2F2D7}" type="presParOf" srcId="{FB8F8DE7-7970-4461-8485-1EBE698F43CC}" destId="{E77F3ECB-18E4-4F13-9C78-541230B78E0F}" srcOrd="7" destOrd="0" presId="urn:microsoft.com/office/officeart/2005/8/layout/default"/>
    <dgm:cxn modelId="{462C21C0-838E-466F-A27D-EEC2C658CC41}" type="presParOf" srcId="{FB8F8DE7-7970-4461-8485-1EBE698F43CC}" destId="{23A505A9-F9B2-4809-B83A-C5E315B9FE58}" srcOrd="8" destOrd="0" presId="urn:microsoft.com/office/officeart/2005/8/layout/default"/>
    <dgm:cxn modelId="{1033061E-540F-42B3-A1D2-CB8F28B8AC1B}" type="presParOf" srcId="{FB8F8DE7-7970-4461-8485-1EBE698F43CC}" destId="{60E6FCC3-73F0-42BC-8E6B-6A9F298D91E8}" srcOrd="9" destOrd="0" presId="urn:microsoft.com/office/officeart/2005/8/layout/default"/>
    <dgm:cxn modelId="{B27A99F5-711D-4766-9332-72049A292D8B}" type="presParOf" srcId="{FB8F8DE7-7970-4461-8485-1EBE698F43CC}" destId="{9BB985D3-EE51-4782-917F-54D78C233075}" srcOrd="10" destOrd="0" presId="urn:microsoft.com/office/officeart/2005/8/layout/default"/>
    <dgm:cxn modelId="{FFC59A1B-B621-4D51-A010-1012DE142070}" type="presParOf" srcId="{FB8F8DE7-7970-4461-8485-1EBE698F43CC}" destId="{756DCBD4-2E00-4400-B6B8-F74BC784620F}" srcOrd="11" destOrd="0" presId="urn:microsoft.com/office/officeart/2005/8/layout/default"/>
    <dgm:cxn modelId="{BE716667-2220-446B-9299-E257AF3EEF0D}" type="presParOf" srcId="{FB8F8DE7-7970-4461-8485-1EBE698F43CC}" destId="{13D4BA2C-B827-4C4D-A2EC-83A685A6CFB0}" srcOrd="12" destOrd="0" presId="urn:microsoft.com/office/officeart/2005/8/layout/default"/>
    <dgm:cxn modelId="{3563F101-287C-4618-A677-3EA7542B852E}" type="presParOf" srcId="{FB8F8DE7-7970-4461-8485-1EBE698F43CC}" destId="{6880FD79-AFDA-48B6-8676-CBFD85736966}" srcOrd="13" destOrd="0" presId="urn:microsoft.com/office/officeart/2005/8/layout/default"/>
    <dgm:cxn modelId="{657AA87D-6226-4CFF-A6DB-963BA2B5D937}" type="presParOf" srcId="{FB8F8DE7-7970-4461-8485-1EBE698F43CC}" destId="{513EE385-C567-49A5-9D14-DB2C7B167B14}" srcOrd="14" destOrd="0" presId="urn:microsoft.com/office/officeart/2005/8/layout/default"/>
    <dgm:cxn modelId="{885A5676-242C-40E8-8AA2-31D9D1211667}" type="presParOf" srcId="{FB8F8DE7-7970-4461-8485-1EBE698F43CC}" destId="{EB1D8DA3-F1EA-4A87-A89E-95B1A647D3EE}" srcOrd="15" destOrd="0" presId="urn:microsoft.com/office/officeart/2005/8/layout/default"/>
    <dgm:cxn modelId="{787152EA-CA9B-47C8-94A3-87D27156E7D6}" type="presParOf" srcId="{FB8F8DE7-7970-4461-8485-1EBE698F43CC}" destId="{0721A787-E832-438F-8C39-D8DA274799A9}" srcOrd="16" destOrd="0" presId="urn:microsoft.com/office/officeart/2005/8/layout/default"/>
    <dgm:cxn modelId="{5AA75EB1-B8EA-4658-B821-0183D0526E96}" type="presParOf" srcId="{FB8F8DE7-7970-4461-8485-1EBE698F43CC}" destId="{DEE213BF-2637-4D8B-9844-8D93823B75A6}" srcOrd="17" destOrd="0" presId="urn:microsoft.com/office/officeart/2005/8/layout/default"/>
    <dgm:cxn modelId="{C109BFDF-8D08-41DD-B718-6EEB1BD1DD0E}" type="presParOf" srcId="{FB8F8DE7-7970-4461-8485-1EBE698F43CC}" destId="{613F2F97-B821-4CA1-A404-67BAC6332940}" srcOrd="18" destOrd="0" presId="urn:microsoft.com/office/officeart/2005/8/layout/default"/>
    <dgm:cxn modelId="{245CC60C-B038-4A75-89A2-197D62BEDEE0}" type="presParOf" srcId="{FB8F8DE7-7970-4461-8485-1EBE698F43CC}" destId="{4422337D-E37D-4A27-892B-7EDE7C29A30A}" srcOrd="19" destOrd="0" presId="urn:microsoft.com/office/officeart/2005/8/layout/default"/>
    <dgm:cxn modelId="{70C54CA3-26D7-46CB-8C0E-8963283412CB}" type="presParOf" srcId="{FB8F8DE7-7970-4461-8485-1EBE698F43CC}" destId="{8C2C29C2-B4F8-48E5-B57D-B84B28A2A54D}"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737452-C09A-470C-BF5D-8AB6FE17E60F}">
      <dsp:nvSpPr>
        <dsp:cNvPr id="0" name=""/>
        <dsp:cNvSpPr/>
      </dsp:nvSpPr>
      <dsp:spPr>
        <a:xfrm>
          <a:off x="92931"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Be polite and fair.</a:t>
          </a:r>
          <a:endParaRPr lang="de-DE" sz="1800" kern="1200" dirty="0"/>
        </a:p>
      </dsp:txBody>
      <dsp:txXfrm>
        <a:off x="92931" y="288"/>
        <a:ext cx="2175380" cy="1305228"/>
      </dsp:txXfrm>
    </dsp:sp>
    <dsp:sp modelId="{42CD0140-76BD-4802-B145-7F9B8801E609}">
      <dsp:nvSpPr>
        <dsp:cNvPr id="0" name=""/>
        <dsp:cNvSpPr/>
      </dsp:nvSpPr>
      <dsp:spPr>
        <a:xfrm>
          <a:off x="2485850"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Speak only for yourself</a:t>
          </a:r>
          <a:br>
            <a:rPr lang="en-GB" sz="1800" kern="1200" dirty="0"/>
          </a:br>
          <a:r>
            <a:rPr lang="en-GB" sz="1800" kern="1200" dirty="0"/>
            <a:t>(use "I" statements).</a:t>
          </a:r>
          <a:endParaRPr lang="de-DE" sz="1800" kern="1200" dirty="0"/>
        </a:p>
      </dsp:txBody>
      <dsp:txXfrm>
        <a:off x="2485850" y="288"/>
        <a:ext cx="2175380" cy="1305228"/>
      </dsp:txXfrm>
    </dsp:sp>
    <dsp:sp modelId="{0F5E67A8-5CC3-4832-AB38-69F6D4C0F911}">
      <dsp:nvSpPr>
        <dsp:cNvPr id="0" name=""/>
        <dsp:cNvSpPr/>
      </dsp:nvSpPr>
      <dsp:spPr>
        <a:xfrm>
          <a:off x="4878769"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Allow others to finish speaking.</a:t>
          </a:r>
          <a:endParaRPr lang="de-DE" sz="1800" kern="1200" dirty="0"/>
        </a:p>
      </dsp:txBody>
      <dsp:txXfrm>
        <a:off x="4878769" y="288"/>
        <a:ext cx="2175380" cy="1305228"/>
      </dsp:txXfrm>
    </dsp:sp>
    <dsp:sp modelId="{62B7AC95-37DF-4821-B557-06F3A3B5DCBD}">
      <dsp:nvSpPr>
        <dsp:cNvPr id="0" name=""/>
        <dsp:cNvSpPr/>
      </dsp:nvSpPr>
      <dsp:spPr>
        <a:xfrm>
          <a:off x="7271687" y="288"/>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Keep your comments concise.</a:t>
          </a:r>
          <a:endParaRPr lang="de-DE" sz="1800" kern="1200" dirty="0"/>
        </a:p>
      </dsp:txBody>
      <dsp:txXfrm>
        <a:off x="7271687" y="288"/>
        <a:ext cx="2175380" cy="1305228"/>
      </dsp:txXfrm>
    </dsp:sp>
    <dsp:sp modelId="{23A505A9-F9B2-4809-B83A-C5E315B9FE58}">
      <dsp:nvSpPr>
        <dsp:cNvPr id="0" name=""/>
        <dsp:cNvSpPr/>
      </dsp:nvSpPr>
      <dsp:spPr>
        <a:xfrm>
          <a:off x="92931"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Speak with others, not about them.</a:t>
          </a:r>
          <a:endParaRPr lang="de-DE" sz="1800" kern="1200" dirty="0"/>
        </a:p>
      </dsp:txBody>
      <dsp:txXfrm>
        <a:off x="92931" y="1523054"/>
        <a:ext cx="2175380" cy="1305228"/>
      </dsp:txXfrm>
    </dsp:sp>
    <dsp:sp modelId="{9BB985D3-EE51-4782-917F-54D78C233075}">
      <dsp:nvSpPr>
        <dsp:cNvPr id="0" name=""/>
        <dsp:cNvSpPr/>
      </dsp:nvSpPr>
      <dsp:spPr>
        <a:xfrm>
          <a:off x="2485850"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Listen actively when others are talking.</a:t>
          </a:r>
          <a:endParaRPr lang="de-DE" sz="1800" kern="1200" dirty="0"/>
        </a:p>
      </dsp:txBody>
      <dsp:txXfrm>
        <a:off x="2485850" y="1523054"/>
        <a:ext cx="2175380" cy="1305228"/>
      </dsp:txXfrm>
    </dsp:sp>
    <dsp:sp modelId="{13D4BA2C-B827-4C4D-A2EC-83A685A6CFB0}">
      <dsp:nvSpPr>
        <dsp:cNvPr id="0" name=""/>
        <dsp:cNvSpPr/>
      </dsp:nvSpPr>
      <dsp:spPr>
        <a:xfrm>
          <a:off x="4878769"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Avoid any form of insults or accusations.</a:t>
          </a:r>
          <a:endParaRPr lang="de-DE" sz="1800" kern="1200" dirty="0"/>
        </a:p>
      </dsp:txBody>
      <dsp:txXfrm>
        <a:off x="4878769" y="1523054"/>
        <a:ext cx="2175380" cy="1305228"/>
      </dsp:txXfrm>
    </dsp:sp>
    <dsp:sp modelId="{513EE385-C567-49A5-9D14-DB2C7B167B14}">
      <dsp:nvSpPr>
        <dsp:cNvPr id="0" name=""/>
        <dsp:cNvSpPr/>
      </dsp:nvSpPr>
      <dsp:spPr>
        <a:xfrm>
          <a:off x="7271687" y="1523054"/>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Respect the opinions of others.</a:t>
          </a:r>
          <a:endParaRPr lang="de-DE" sz="1800" kern="1200" dirty="0"/>
        </a:p>
      </dsp:txBody>
      <dsp:txXfrm>
        <a:off x="7271687" y="1523054"/>
        <a:ext cx="2175380" cy="1305228"/>
      </dsp:txXfrm>
    </dsp:sp>
    <dsp:sp modelId="{0721A787-E832-438F-8C39-D8DA274799A9}">
      <dsp:nvSpPr>
        <dsp:cNvPr id="0" name=""/>
        <dsp:cNvSpPr/>
      </dsp:nvSpPr>
      <dsp:spPr>
        <a:xfrm>
          <a:off x="1289390"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Justify your opinions.</a:t>
          </a:r>
          <a:endParaRPr lang="de-DE" sz="1800" kern="1200" dirty="0"/>
        </a:p>
      </dsp:txBody>
      <dsp:txXfrm>
        <a:off x="1289390" y="3045821"/>
        <a:ext cx="2175380" cy="1305228"/>
      </dsp:txXfrm>
    </dsp:sp>
    <dsp:sp modelId="{613F2F97-B821-4CA1-A404-67BAC6332940}">
      <dsp:nvSpPr>
        <dsp:cNvPr id="0" name=""/>
        <dsp:cNvSpPr/>
      </dsp:nvSpPr>
      <dsp:spPr>
        <a:xfrm>
          <a:off x="3682309"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Everyone is allowed to contribute but is not obligated to say anything.</a:t>
          </a:r>
          <a:endParaRPr lang="de-DE" sz="1800" kern="1200" dirty="0"/>
        </a:p>
      </dsp:txBody>
      <dsp:txXfrm>
        <a:off x="3682309" y="3045821"/>
        <a:ext cx="2175380" cy="1305228"/>
      </dsp:txXfrm>
    </dsp:sp>
    <dsp:sp modelId="{8C2C29C2-B4F8-48E5-B57D-B84B28A2A54D}">
      <dsp:nvSpPr>
        <dsp:cNvPr id="0" name=""/>
        <dsp:cNvSpPr/>
      </dsp:nvSpPr>
      <dsp:spPr>
        <a:xfrm>
          <a:off x="6075228" y="3045821"/>
          <a:ext cx="2175380" cy="130522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Treat the contributions of others as confidential.</a:t>
          </a:r>
          <a:endParaRPr lang="de-DE" sz="1800" kern="1200" dirty="0"/>
        </a:p>
      </dsp:txBody>
      <dsp:txXfrm>
        <a:off x="6075228" y="3045821"/>
        <a:ext cx="2175380" cy="130522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860B43-AE54-4B96-A1DE-9C6E5ECC3532}" type="datetimeFigureOut">
              <a:rPr lang="de-DE" smtClean="0"/>
              <a:t>08.08.2024</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869CD2-2BC0-4302-BAEF-595FF099E0FE}" type="slidenum">
              <a:rPr lang="de-DE" smtClean="0"/>
              <a:t>‹Nr.›</a:t>
            </a:fld>
            <a:endParaRPr lang="de-DE" dirty="0"/>
          </a:p>
        </p:txBody>
      </p:sp>
    </p:spTree>
    <p:extLst>
      <p:ext uri="{BB962C8B-B14F-4D97-AF65-F5344CB8AC3E}">
        <p14:creationId xmlns:p14="http://schemas.microsoft.com/office/powerpoint/2010/main" val="268472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a:t>
            </a:fld>
            <a:endParaRPr lang="de-DE" dirty="0"/>
          </a:p>
        </p:txBody>
      </p:sp>
    </p:spTree>
    <p:extLst>
      <p:ext uri="{BB962C8B-B14F-4D97-AF65-F5344CB8AC3E}">
        <p14:creationId xmlns:p14="http://schemas.microsoft.com/office/powerpoint/2010/main" val="1036385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11</a:t>
            </a:fld>
            <a:endParaRPr lang="de-DE" dirty="0"/>
          </a:p>
        </p:txBody>
      </p:sp>
    </p:spTree>
    <p:extLst>
      <p:ext uri="{BB962C8B-B14F-4D97-AF65-F5344CB8AC3E}">
        <p14:creationId xmlns:p14="http://schemas.microsoft.com/office/powerpoint/2010/main" val="3220259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12</a:t>
            </a:fld>
            <a:endParaRPr lang="de-DE" dirty="0"/>
          </a:p>
        </p:txBody>
      </p:sp>
    </p:spTree>
    <p:extLst>
      <p:ext uri="{BB962C8B-B14F-4D97-AF65-F5344CB8AC3E}">
        <p14:creationId xmlns:p14="http://schemas.microsoft.com/office/powerpoint/2010/main" val="4946035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13</a:t>
            </a:fld>
            <a:endParaRPr lang="de-DE" dirty="0"/>
          </a:p>
        </p:txBody>
      </p:sp>
    </p:spTree>
    <p:extLst>
      <p:ext uri="{BB962C8B-B14F-4D97-AF65-F5344CB8AC3E}">
        <p14:creationId xmlns:p14="http://schemas.microsoft.com/office/powerpoint/2010/main" val="4495153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14</a:t>
            </a:fld>
            <a:endParaRPr lang="de-DE" dirty="0"/>
          </a:p>
        </p:txBody>
      </p:sp>
    </p:spTree>
    <p:extLst>
      <p:ext uri="{BB962C8B-B14F-4D97-AF65-F5344CB8AC3E}">
        <p14:creationId xmlns:p14="http://schemas.microsoft.com/office/powerpoint/2010/main" val="3465240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15</a:t>
            </a:fld>
            <a:endParaRPr lang="de-DE" dirty="0"/>
          </a:p>
        </p:txBody>
      </p:sp>
    </p:spTree>
    <p:extLst>
      <p:ext uri="{BB962C8B-B14F-4D97-AF65-F5344CB8AC3E}">
        <p14:creationId xmlns:p14="http://schemas.microsoft.com/office/powerpoint/2010/main" val="1611846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16</a:t>
            </a:fld>
            <a:endParaRPr lang="de-DE" dirty="0"/>
          </a:p>
        </p:txBody>
      </p:sp>
    </p:spTree>
    <p:extLst>
      <p:ext uri="{BB962C8B-B14F-4D97-AF65-F5344CB8AC3E}">
        <p14:creationId xmlns:p14="http://schemas.microsoft.com/office/powerpoint/2010/main" val="28492620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17</a:t>
            </a:fld>
            <a:endParaRPr lang="de-DE" dirty="0"/>
          </a:p>
        </p:txBody>
      </p:sp>
    </p:spTree>
    <p:extLst>
      <p:ext uri="{BB962C8B-B14F-4D97-AF65-F5344CB8AC3E}">
        <p14:creationId xmlns:p14="http://schemas.microsoft.com/office/powerpoint/2010/main" val="3523763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18</a:t>
            </a:fld>
            <a:endParaRPr lang="de-DE" dirty="0"/>
          </a:p>
        </p:txBody>
      </p:sp>
    </p:spTree>
    <p:extLst>
      <p:ext uri="{BB962C8B-B14F-4D97-AF65-F5344CB8AC3E}">
        <p14:creationId xmlns:p14="http://schemas.microsoft.com/office/powerpoint/2010/main" val="257055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19</a:t>
            </a:fld>
            <a:endParaRPr lang="de-DE" dirty="0"/>
          </a:p>
        </p:txBody>
      </p:sp>
    </p:spTree>
    <p:extLst>
      <p:ext uri="{BB962C8B-B14F-4D97-AF65-F5344CB8AC3E}">
        <p14:creationId xmlns:p14="http://schemas.microsoft.com/office/powerpoint/2010/main" val="872201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20</a:t>
            </a:fld>
            <a:endParaRPr lang="de-DE" dirty="0"/>
          </a:p>
        </p:txBody>
      </p:sp>
    </p:spTree>
    <p:extLst>
      <p:ext uri="{BB962C8B-B14F-4D97-AF65-F5344CB8AC3E}">
        <p14:creationId xmlns:p14="http://schemas.microsoft.com/office/powerpoint/2010/main" val="4163876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a:t>
            </a:fld>
            <a:endParaRPr lang="de-DE" dirty="0"/>
          </a:p>
        </p:txBody>
      </p:sp>
    </p:spTree>
    <p:extLst>
      <p:ext uri="{BB962C8B-B14F-4D97-AF65-F5344CB8AC3E}">
        <p14:creationId xmlns:p14="http://schemas.microsoft.com/office/powerpoint/2010/main" val="3352635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21</a:t>
            </a:fld>
            <a:endParaRPr lang="de-DE" dirty="0"/>
          </a:p>
        </p:txBody>
      </p:sp>
    </p:spTree>
    <p:extLst>
      <p:ext uri="{BB962C8B-B14F-4D97-AF65-F5344CB8AC3E}">
        <p14:creationId xmlns:p14="http://schemas.microsoft.com/office/powerpoint/2010/main" val="35822392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22</a:t>
            </a:fld>
            <a:endParaRPr lang="de-DE" dirty="0"/>
          </a:p>
        </p:txBody>
      </p:sp>
    </p:spTree>
    <p:extLst>
      <p:ext uri="{BB962C8B-B14F-4D97-AF65-F5344CB8AC3E}">
        <p14:creationId xmlns:p14="http://schemas.microsoft.com/office/powerpoint/2010/main" val="1583331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23</a:t>
            </a:fld>
            <a:endParaRPr lang="de-DE" dirty="0"/>
          </a:p>
        </p:txBody>
      </p:sp>
    </p:spTree>
    <p:extLst>
      <p:ext uri="{BB962C8B-B14F-4D97-AF65-F5344CB8AC3E}">
        <p14:creationId xmlns:p14="http://schemas.microsoft.com/office/powerpoint/2010/main" val="41636216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24</a:t>
            </a:fld>
            <a:endParaRPr lang="de-DE" dirty="0"/>
          </a:p>
        </p:txBody>
      </p:sp>
    </p:spTree>
    <p:extLst>
      <p:ext uri="{BB962C8B-B14F-4D97-AF65-F5344CB8AC3E}">
        <p14:creationId xmlns:p14="http://schemas.microsoft.com/office/powerpoint/2010/main" val="10138655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25</a:t>
            </a:fld>
            <a:endParaRPr lang="de-DE" dirty="0"/>
          </a:p>
        </p:txBody>
      </p:sp>
    </p:spTree>
    <p:extLst>
      <p:ext uri="{BB962C8B-B14F-4D97-AF65-F5344CB8AC3E}">
        <p14:creationId xmlns:p14="http://schemas.microsoft.com/office/powerpoint/2010/main" val="18342622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26</a:t>
            </a:fld>
            <a:endParaRPr lang="de-DE" dirty="0"/>
          </a:p>
        </p:txBody>
      </p:sp>
    </p:spTree>
    <p:extLst>
      <p:ext uri="{BB962C8B-B14F-4D97-AF65-F5344CB8AC3E}">
        <p14:creationId xmlns:p14="http://schemas.microsoft.com/office/powerpoint/2010/main" val="3136492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27</a:t>
            </a:fld>
            <a:endParaRPr lang="de-DE" dirty="0"/>
          </a:p>
        </p:txBody>
      </p:sp>
    </p:spTree>
    <p:extLst>
      <p:ext uri="{BB962C8B-B14F-4D97-AF65-F5344CB8AC3E}">
        <p14:creationId xmlns:p14="http://schemas.microsoft.com/office/powerpoint/2010/main" val="20297803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After entering the solution, please move the "Click here" box over the solution so that the solution is only visible after clicking on the box when playing.</a:t>
            </a:r>
          </a:p>
          <a:p>
            <a:r>
              <a:rPr lang="en-US" sz="1200" noProof="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28</a:t>
            </a:fld>
            <a:endParaRPr lang="de-DE" dirty="0"/>
          </a:p>
        </p:txBody>
      </p:sp>
    </p:spTree>
    <p:extLst>
      <p:ext uri="{BB962C8B-B14F-4D97-AF65-F5344CB8AC3E}">
        <p14:creationId xmlns:p14="http://schemas.microsoft.com/office/powerpoint/2010/main" val="40696824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Please select one of the “afterwards" options and add it to the slide:</a:t>
            </a:r>
          </a:p>
          <a:p>
            <a:r>
              <a:rPr lang="en-US" dirty="0"/>
              <a:t>[...please share your findings in pairs]</a:t>
            </a:r>
          </a:p>
          <a:p>
            <a:r>
              <a:rPr lang="en-US" dirty="0"/>
              <a:t>[...please share your findings in your small group]</a:t>
            </a:r>
          </a:p>
          <a:p>
            <a:r>
              <a:rPr lang="en-US" dirty="0"/>
              <a:t>[...if you like, you can share your findings verbally with the others in plenary]</a:t>
            </a:r>
          </a:p>
          <a:p>
            <a:r>
              <a:rPr lang="en-US" dirty="0"/>
              <a:t>[...if you like, you can share your findings with the others in our collaborative document].</a:t>
            </a:r>
          </a:p>
        </p:txBody>
      </p:sp>
      <p:sp>
        <p:nvSpPr>
          <p:cNvPr id="4" name="Foliennummernplatzhalter 3"/>
          <p:cNvSpPr>
            <a:spLocks noGrp="1"/>
          </p:cNvSpPr>
          <p:nvPr>
            <p:ph type="sldNum" sz="quarter" idx="5"/>
          </p:nvPr>
        </p:nvSpPr>
        <p:spPr/>
        <p:txBody>
          <a:bodyPr/>
          <a:lstStyle/>
          <a:p>
            <a:fld id="{02869CD2-2BC0-4302-BAEF-595FF099E0FE}" type="slidenum">
              <a:rPr lang="de-DE" smtClean="0"/>
              <a:t>29</a:t>
            </a:fld>
            <a:endParaRPr lang="de-DE" dirty="0"/>
          </a:p>
        </p:txBody>
      </p:sp>
    </p:spTree>
    <p:extLst>
      <p:ext uri="{BB962C8B-B14F-4D97-AF65-F5344CB8AC3E}">
        <p14:creationId xmlns:p14="http://schemas.microsoft.com/office/powerpoint/2010/main" val="1947962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3</a:t>
            </a:fld>
            <a:endParaRPr lang="de-DE" dirty="0"/>
          </a:p>
        </p:txBody>
      </p:sp>
    </p:spTree>
    <p:extLst>
      <p:ext uri="{BB962C8B-B14F-4D97-AF65-F5344CB8AC3E}">
        <p14:creationId xmlns:p14="http://schemas.microsoft.com/office/powerpoint/2010/main" val="584145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5</a:t>
            </a:fld>
            <a:endParaRPr lang="de-DE" dirty="0"/>
          </a:p>
        </p:txBody>
      </p:sp>
    </p:spTree>
    <p:extLst>
      <p:ext uri="{BB962C8B-B14F-4D97-AF65-F5344CB8AC3E}">
        <p14:creationId xmlns:p14="http://schemas.microsoft.com/office/powerpoint/2010/main" val="135242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Please add the title and tagline of your game.</a:t>
            </a:r>
          </a:p>
        </p:txBody>
      </p:sp>
      <p:sp>
        <p:nvSpPr>
          <p:cNvPr id="4" name="Foliennummernplatzhalter 3"/>
          <p:cNvSpPr>
            <a:spLocks noGrp="1"/>
          </p:cNvSpPr>
          <p:nvPr>
            <p:ph type="sldNum" sz="quarter" idx="5"/>
          </p:nvPr>
        </p:nvSpPr>
        <p:spPr/>
        <p:txBody>
          <a:bodyPr/>
          <a:lstStyle/>
          <a:p>
            <a:fld id="{02869CD2-2BC0-4302-BAEF-595FF099E0FE}" type="slidenum">
              <a:rPr lang="de-DE" smtClean="0"/>
              <a:t>6</a:t>
            </a:fld>
            <a:endParaRPr lang="de-DE" dirty="0"/>
          </a:p>
        </p:txBody>
      </p:sp>
    </p:spTree>
    <p:extLst>
      <p:ext uri="{BB962C8B-B14F-4D97-AF65-F5344CB8AC3E}">
        <p14:creationId xmlns:p14="http://schemas.microsoft.com/office/powerpoint/2010/main" val="2766718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Click on a number to open the corresponding question. </a:t>
            </a:r>
          </a:p>
          <a:p>
            <a:r>
              <a:rPr lang="en-US" dirty="0"/>
              <a:t>Clicking on the red door takes you to the final question.</a:t>
            </a:r>
            <a:endParaRPr lang="de-DE" dirty="0"/>
          </a:p>
          <a:p>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7</a:t>
            </a:fld>
            <a:endParaRPr lang="de-DE" dirty="0"/>
          </a:p>
        </p:txBody>
      </p:sp>
    </p:spTree>
    <p:extLst>
      <p:ext uri="{BB962C8B-B14F-4D97-AF65-F5344CB8AC3E}">
        <p14:creationId xmlns:p14="http://schemas.microsoft.com/office/powerpoint/2010/main" val="743635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8</a:t>
            </a:fld>
            <a:endParaRPr lang="de-DE" dirty="0"/>
          </a:p>
        </p:txBody>
      </p:sp>
    </p:spTree>
    <p:extLst>
      <p:ext uri="{BB962C8B-B14F-4D97-AF65-F5344CB8AC3E}">
        <p14:creationId xmlns:p14="http://schemas.microsoft.com/office/powerpoint/2010/main" val="612522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9</a:t>
            </a:fld>
            <a:endParaRPr lang="de-DE" dirty="0"/>
          </a:p>
        </p:txBody>
      </p:sp>
    </p:spTree>
    <p:extLst>
      <p:ext uri="{BB962C8B-B14F-4D97-AF65-F5344CB8AC3E}">
        <p14:creationId xmlns:p14="http://schemas.microsoft.com/office/powerpoint/2010/main" val="2379273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After entering the solution, please move the "Click here" box over the solution so that the solution is only visible after clicking on the box when playing.</a:t>
            </a:r>
          </a:p>
          <a:p>
            <a:r>
              <a:rPr lang="en-US" sz="1200" noProof="0" dirty="0"/>
              <a:t>You can return to the selection page by clicking on the light bulb in the top right corner.</a:t>
            </a:r>
            <a:endParaRPr lang="de-DE" dirty="0"/>
          </a:p>
        </p:txBody>
      </p:sp>
      <p:sp>
        <p:nvSpPr>
          <p:cNvPr id="4" name="Foliennummernplatzhalter 3"/>
          <p:cNvSpPr>
            <a:spLocks noGrp="1"/>
          </p:cNvSpPr>
          <p:nvPr>
            <p:ph type="sldNum" sz="quarter" idx="5"/>
          </p:nvPr>
        </p:nvSpPr>
        <p:spPr/>
        <p:txBody>
          <a:bodyPr/>
          <a:lstStyle/>
          <a:p>
            <a:fld id="{02869CD2-2BC0-4302-BAEF-595FF099E0FE}" type="slidenum">
              <a:rPr lang="de-DE" smtClean="0"/>
              <a:t>10</a:t>
            </a:fld>
            <a:endParaRPr lang="de-DE" dirty="0"/>
          </a:p>
        </p:txBody>
      </p:sp>
    </p:spTree>
    <p:extLst>
      <p:ext uri="{BB962C8B-B14F-4D97-AF65-F5344CB8AC3E}">
        <p14:creationId xmlns:p14="http://schemas.microsoft.com/office/powerpoint/2010/main" val="2188950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f the game">
    <p:bg>
      <p:bgPr>
        <a:gradFill flip="none" rotWithShape="1">
          <a:gsLst>
            <a:gs pos="0">
              <a:srgbClr val="E2001A"/>
            </a:gs>
            <a:gs pos="100000">
              <a:srgbClr val="0271BB"/>
            </a:gs>
          </a:gsLst>
          <a:lin ang="18900000" scaled="1"/>
          <a:tileRect/>
        </a:gra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ED9857-D1EB-F536-3C4D-699084067B2D}"/>
              </a:ext>
            </a:extLst>
          </p:cNvPr>
          <p:cNvSpPr>
            <a:spLocks noGrp="1"/>
          </p:cNvSpPr>
          <p:nvPr>
            <p:ph type="title" hasCustomPrompt="1"/>
          </p:nvPr>
        </p:nvSpPr>
        <p:spPr>
          <a:xfrm>
            <a:off x="838200" y="3041129"/>
            <a:ext cx="10515600" cy="1325563"/>
          </a:xfrm>
        </p:spPr>
        <p:txBody>
          <a:bodyPr>
            <a:noAutofit/>
          </a:bodyPr>
          <a:lstStyle>
            <a:lvl1pPr algn="ctr">
              <a:defRPr sz="6000">
                <a:solidFill>
                  <a:schemeClr val="bg1"/>
                </a:solidFill>
              </a:defRPr>
            </a:lvl1pPr>
          </a:lstStyle>
          <a:p>
            <a:r>
              <a:rPr lang="de-DE" dirty="0"/>
              <a:t>Title of Game</a:t>
            </a:r>
          </a:p>
        </p:txBody>
      </p:sp>
      <p:sp>
        <p:nvSpPr>
          <p:cNvPr id="6" name="Untertitel 2">
            <a:extLst>
              <a:ext uri="{FF2B5EF4-FFF2-40B4-BE49-F238E27FC236}">
                <a16:creationId xmlns:a16="http://schemas.microsoft.com/office/drawing/2014/main" id="{3D42B5C7-301B-8D14-BA6E-A548CF309D9E}"/>
              </a:ext>
            </a:extLst>
          </p:cNvPr>
          <p:cNvSpPr>
            <a:spLocks noGrp="1"/>
          </p:cNvSpPr>
          <p:nvPr>
            <p:ph type="subTitle" idx="1" hasCustomPrompt="1"/>
          </p:nvPr>
        </p:nvSpPr>
        <p:spPr>
          <a:xfrm>
            <a:off x="852574" y="4643889"/>
            <a:ext cx="10499637" cy="870081"/>
          </a:xfrm>
        </p:spPr>
        <p:txBody>
          <a:bodyPr lIns="0">
            <a:noAutofit/>
          </a:bodyPr>
          <a:lstStyle>
            <a:lvl1pPr marL="0" indent="0" algn="ctr">
              <a:buNone/>
              <a:defRPr sz="32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Tagline</a:t>
            </a:r>
            <a:endParaRPr lang="de-DE" dirty="0"/>
          </a:p>
        </p:txBody>
      </p:sp>
    </p:spTree>
    <p:extLst>
      <p:ext uri="{BB962C8B-B14F-4D97-AF65-F5344CB8AC3E}">
        <p14:creationId xmlns:p14="http://schemas.microsoft.com/office/powerpoint/2010/main" val="2060725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eel of fortune">
    <p:bg>
      <p:bgPr>
        <a:solidFill>
          <a:srgbClr val="80B8DB"/>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367D7B-6662-E179-7C33-BADF758BD426}"/>
              </a:ext>
            </a:extLst>
          </p:cNvPr>
          <p:cNvSpPr>
            <a:spLocks noGrp="1"/>
          </p:cNvSpPr>
          <p:nvPr>
            <p:ph type="title"/>
          </p:nvPr>
        </p:nvSpPr>
        <p:spPr/>
        <p:txBody>
          <a:bodyPr/>
          <a:lstStyle>
            <a:lvl1pPr>
              <a:defRPr>
                <a:solidFill>
                  <a:srgbClr val="80B8DB"/>
                </a:solidFill>
              </a:defRPr>
            </a:lvl1pPr>
          </a:lstStyle>
          <a:p>
            <a:r>
              <a:rPr lang="de-DE"/>
              <a:t>Mastertitelformat bearbeiten</a:t>
            </a:r>
          </a:p>
        </p:txBody>
      </p:sp>
    </p:spTree>
    <p:extLst>
      <p:ext uri="{BB962C8B-B14F-4D97-AF65-F5344CB8AC3E}">
        <p14:creationId xmlns:p14="http://schemas.microsoft.com/office/powerpoint/2010/main" val="2663855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oose a question - Knowledge">
    <p:bg>
      <p:bgPr>
        <a:solidFill>
          <a:srgbClr val="0271B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1108161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oose a question - Event">
    <p:bg>
      <p:bgPr>
        <a:solidFill>
          <a:srgbClr val="B2BABD"/>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rgbClr val="3B515B"/>
                </a:solidFill>
              </a:defRPr>
            </a:lvl1pPr>
          </a:lstStyle>
          <a:p>
            <a:r>
              <a:rPr lang="de-DE" dirty="0"/>
              <a:t>Mastertitelformat bearbeiten</a:t>
            </a:r>
          </a:p>
        </p:txBody>
      </p:sp>
    </p:spTree>
    <p:extLst>
      <p:ext uri="{BB962C8B-B14F-4D97-AF65-F5344CB8AC3E}">
        <p14:creationId xmlns:p14="http://schemas.microsoft.com/office/powerpoint/2010/main" val="1552277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oose a question - Opinion">
    <p:bg>
      <p:bgPr>
        <a:solidFill>
          <a:srgbClr val="3B515B"/>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772651" cy="1157142"/>
          </a:xfrm>
        </p:spPr>
        <p:txBody>
          <a:bodyPr lIns="0">
            <a:normAutofit/>
          </a:bodyPr>
          <a:lstStyle>
            <a:lvl1pPr>
              <a:defRPr sz="48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707666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nowledge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0271B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5" name="Inhaltsplatzhalter 2" descr="Linker Textblock">
            <a:extLst>
              <a:ext uri="{FF2B5EF4-FFF2-40B4-BE49-F238E27FC236}">
                <a16:creationId xmlns:a16="http://schemas.microsoft.com/office/drawing/2014/main" id="{05A9BE0D-E8D3-DCF2-8F5A-101D855903D9}"/>
              </a:ext>
            </a:extLst>
          </p:cNvPr>
          <p:cNvSpPr>
            <a:spLocks noGrp="1"/>
          </p:cNvSpPr>
          <p:nvPr>
            <p:ph sz="half" idx="1" hasCustomPrompt="1"/>
          </p:nvPr>
        </p:nvSpPr>
        <p:spPr>
          <a:xfrm>
            <a:off x="838200" y="1977011"/>
            <a:ext cx="9540000" cy="2790060"/>
          </a:xfrm>
        </p:spPr>
        <p:txBody>
          <a:bodyPr tIns="0" rIns="0" bIns="0"/>
          <a:lstStyle>
            <a:lvl1pPr marL="0" indent="0">
              <a:spcBef>
                <a:spcPts val="600"/>
              </a:spcBef>
              <a:buNone/>
              <a:defRPr sz="2200">
                <a:solidFill>
                  <a:srgbClr val="3B515B"/>
                </a:solidFill>
              </a:defRPr>
            </a:lvl1pPr>
            <a:lvl2pPr marL="914400" indent="-457200">
              <a:spcBef>
                <a:spcPts val="600"/>
              </a:spcBef>
              <a:buFont typeface="+mj-lt"/>
              <a:buAutoNum type="alphaLcParenR"/>
              <a:defRPr sz="2200">
                <a:solidFill>
                  <a:srgbClr val="3B515B"/>
                </a:solidFill>
              </a:defRPr>
            </a:lvl2pPr>
          </a:lstStyle>
          <a:p>
            <a:pPr lvl="0"/>
            <a:r>
              <a:rPr lang="de-DE" dirty="0"/>
              <a:t>Frage einfügen</a:t>
            </a:r>
          </a:p>
          <a:p>
            <a:pPr lvl="1"/>
            <a:r>
              <a:rPr lang="de-DE" dirty="0"/>
              <a:t>Antwortoptionen einfügen</a:t>
            </a:r>
          </a:p>
        </p:txBody>
      </p:sp>
      <p:sp>
        <p:nvSpPr>
          <p:cNvPr id="4" name="Inhaltsplatzhalter 3" descr="Rechter Textblock">
            <a:extLst>
              <a:ext uri="{FF2B5EF4-FFF2-40B4-BE49-F238E27FC236}">
                <a16:creationId xmlns:a16="http://schemas.microsoft.com/office/drawing/2014/main" id="{513EC1B1-C180-CE4B-2FEB-9FB4E9A9F2BC}"/>
              </a:ext>
            </a:extLst>
          </p:cNvPr>
          <p:cNvSpPr>
            <a:spLocks noGrp="1"/>
          </p:cNvSpPr>
          <p:nvPr>
            <p:ph sz="half" idx="2" hasCustomPrompt="1"/>
          </p:nvPr>
        </p:nvSpPr>
        <p:spPr>
          <a:xfrm>
            <a:off x="838200" y="5113706"/>
            <a:ext cx="9540000" cy="1063256"/>
          </a:xfrm>
        </p:spPr>
        <p:txBody>
          <a:bodyPr tIns="0" rIns="0" bIns="0">
            <a:normAutofit/>
          </a:bodyPr>
          <a:lstStyle>
            <a:lvl1pPr marL="0" indent="0">
              <a:buNone/>
              <a:defRPr sz="2200">
                <a:solidFill>
                  <a:srgbClr val="3B515B"/>
                </a:solidFill>
              </a:defRPr>
            </a:lvl1pPr>
          </a:lstStyle>
          <a:p>
            <a:pPr lvl="0"/>
            <a:r>
              <a:rPr lang="de-DE" dirty="0"/>
              <a:t>Lösung</a:t>
            </a:r>
          </a:p>
        </p:txBody>
      </p:sp>
    </p:spTree>
    <p:extLst>
      <p:ext uri="{BB962C8B-B14F-4D97-AF65-F5344CB8AC3E}">
        <p14:creationId xmlns:p14="http://schemas.microsoft.com/office/powerpoint/2010/main" val="383320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ven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B2BABD"/>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611333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inion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3B515B"/>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dirty="0"/>
              <a:t>Mastertitelformat bearbeiten</a:t>
            </a:r>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9"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060501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st question">
    <p:bg>
      <p:bgPr>
        <a:solidFill>
          <a:schemeClr val="bg1"/>
        </a:solidFill>
        <a:effectLst/>
      </p:bgPr>
    </p:bg>
    <p:spTree>
      <p:nvGrpSpPr>
        <p:cNvPr id="1" name=""/>
        <p:cNvGrpSpPr/>
        <p:nvPr/>
      </p:nvGrpSpPr>
      <p:grpSpPr>
        <a:xfrm>
          <a:off x="0" y="0"/>
          <a:ext cx="0" cy="0"/>
          <a:chOff x="0" y="0"/>
          <a:chExt cx="0" cy="0"/>
        </a:xfrm>
      </p:grpSpPr>
      <p:cxnSp>
        <p:nvCxnSpPr>
          <p:cNvPr id="8" name="Gerader Verbinder 7">
            <a:extLst>
              <a:ext uri="{C183D7F6-B498-43B3-948B-1728B52AA6E4}">
                <adec:decorative xmlns:adec="http://schemas.microsoft.com/office/drawing/2017/decorative" val="1"/>
              </a:ext>
            </a:extLst>
          </p:cNvPr>
          <p:cNvCxnSpPr/>
          <p:nvPr userDrawn="1"/>
        </p:nvCxnSpPr>
        <p:spPr>
          <a:xfrm>
            <a:off x="0" y="1480008"/>
            <a:ext cx="11353800" cy="0"/>
          </a:xfrm>
          <a:prstGeom prst="line">
            <a:avLst/>
          </a:prstGeom>
          <a:ln w="76200">
            <a:solidFill>
              <a:srgbClr val="E2001A"/>
            </a:solidFill>
          </a:ln>
        </p:spPr>
        <p:style>
          <a:lnRef idx="1">
            <a:schemeClr val="accent1"/>
          </a:lnRef>
          <a:fillRef idx="0">
            <a:schemeClr val="accent1"/>
          </a:fillRef>
          <a:effectRef idx="0">
            <a:schemeClr val="accent1"/>
          </a:effectRef>
          <a:fontRef idx="minor">
            <a:schemeClr val="tx1"/>
          </a:fontRef>
        </p:style>
      </p:cxnSp>
      <p:sp>
        <p:nvSpPr>
          <p:cNvPr id="2" name="Titel 1"/>
          <p:cNvSpPr>
            <a:spLocks noGrp="1"/>
          </p:cNvSpPr>
          <p:nvPr>
            <p:ph type="title"/>
          </p:nvPr>
        </p:nvSpPr>
        <p:spPr>
          <a:xfrm>
            <a:off x="838199" y="292231"/>
            <a:ext cx="9540000" cy="1157142"/>
          </a:xfrm>
        </p:spPr>
        <p:txBody>
          <a:bodyPr lIns="0">
            <a:normAutofit/>
          </a:bodyPr>
          <a:lstStyle>
            <a:lvl1pPr>
              <a:defRPr sz="4800">
                <a:solidFill>
                  <a:srgbClr val="3B515B"/>
                </a:solidFill>
              </a:defRPr>
            </a:lvl1pPr>
          </a:lstStyle>
          <a:p>
            <a:r>
              <a:rPr lang="de-DE"/>
              <a:t>Mastertitelformat bearbeiten</a:t>
            </a:r>
            <a:endParaRPr lang="de-DE" dirty="0"/>
          </a:p>
        </p:txBody>
      </p:sp>
      <p:sp>
        <p:nvSpPr>
          <p:cNvPr id="10" name="Inhaltsplatzhalter 2">
            <a:extLst>
              <a:ext uri="{FF2B5EF4-FFF2-40B4-BE49-F238E27FC236}">
                <a16:creationId xmlns:a16="http://schemas.microsoft.com/office/drawing/2014/main" id="{C724CD33-4C98-2A31-1486-C72776D85A5C}"/>
              </a:ext>
            </a:extLst>
          </p:cNvPr>
          <p:cNvSpPr>
            <a:spLocks noGrp="1"/>
          </p:cNvSpPr>
          <p:nvPr>
            <p:ph idx="1" hasCustomPrompt="1"/>
          </p:nvPr>
        </p:nvSpPr>
        <p:spPr>
          <a:xfrm>
            <a:off x="838198" y="2007648"/>
            <a:ext cx="9540000" cy="4351338"/>
          </a:xfrm>
        </p:spPr>
        <p:txBody>
          <a:bodyPr>
            <a:normAutofit/>
          </a:bodyPr>
          <a:lstStyle>
            <a:lvl1pPr marL="0" indent="0">
              <a:buNone/>
              <a:defRPr sz="2400">
                <a:solidFill>
                  <a:srgbClr val="3B515B"/>
                </a:solidFill>
              </a:defRPr>
            </a:lvl1pPr>
            <a:lvl2pPr>
              <a:defRPr sz="2400">
                <a:solidFill>
                  <a:srgbClr val="3B515B"/>
                </a:solidFill>
              </a:defRPr>
            </a:lvl2pPr>
            <a:lvl3pPr>
              <a:defRPr sz="2400">
                <a:solidFill>
                  <a:srgbClr val="3B515B"/>
                </a:solidFill>
              </a:defRPr>
            </a:lvl3pPr>
            <a:lvl4pPr>
              <a:defRPr sz="2400">
                <a:solidFill>
                  <a:srgbClr val="3B515B"/>
                </a:solidFill>
              </a:defRPr>
            </a:lvl4pPr>
            <a:lvl5pPr>
              <a:defRPr sz="2400">
                <a:solidFill>
                  <a:srgbClr val="3B515B"/>
                </a:solidFill>
              </a:defRPr>
            </a:lvl5pPr>
          </a:lstStyle>
          <a:p>
            <a:pPr lvl="0"/>
            <a:r>
              <a:rPr lang="de-DE" dirty="0"/>
              <a:t>Frage einfügen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2294871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0" tIns="45720" rIns="91440" bIns="45720" rtlCol="0">
            <a:norm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C183D7F6-B498-43B3-948B-1728B52AA6E4}">
                <adec:decorative xmlns:adec="http://schemas.microsoft.com/office/drawing/2017/decorative" val="1"/>
              </a:ext>
            </a:extLst>
          </p:cNvPr>
          <p:cNvSpPr>
            <a:spLocks noGrp="1"/>
          </p:cNvSpPr>
          <p:nvPr>
            <p:ph type="dt" sz="half" idx="2"/>
          </p:nvPr>
        </p:nvSpPr>
        <p:spPr>
          <a:xfrm>
            <a:off x="838200" y="6356350"/>
            <a:ext cx="2743200" cy="365125"/>
          </a:xfrm>
          <a:prstGeom prst="rect">
            <a:avLst/>
          </a:prstGeom>
        </p:spPr>
        <p:txBody>
          <a:bodyPr vert="horz" lIns="0" tIns="45720" rIns="91440" bIns="45720" rtlCol="0" anchor="ctr"/>
          <a:lstStyle>
            <a:lvl1pPr algn="l">
              <a:defRPr sz="1200">
                <a:solidFill>
                  <a:schemeClr val="tx1">
                    <a:tint val="75000"/>
                  </a:schemeClr>
                </a:solidFill>
              </a:defRPr>
            </a:lvl1pPr>
          </a:lstStyle>
          <a:p>
            <a:r>
              <a:rPr lang="de-DE" dirty="0"/>
              <a:t>Datum</a:t>
            </a:r>
          </a:p>
        </p:txBody>
      </p:sp>
      <p:sp>
        <p:nvSpPr>
          <p:cNvPr id="5" name="Fußzeilenplatzhalter 4">
            <a:extLst>
              <a:ext uri="{C183D7F6-B498-43B3-948B-1728B52AA6E4}">
                <adec:decorative xmlns:adec="http://schemas.microsoft.com/office/drawing/2017/decorative" val="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a:t>Referent*in: Name</a:t>
            </a:r>
          </a:p>
        </p:txBody>
      </p:sp>
      <p:sp>
        <p:nvSpPr>
          <p:cNvPr id="6" name="Foliennummernplatzhalter 5">
            <a:extLst>
              <a:ext uri="{C183D7F6-B498-43B3-948B-1728B52AA6E4}">
                <adec:decorative xmlns:adec="http://schemas.microsoft.com/office/drawing/2017/decorative" val="1"/>
              </a:ext>
            </a:extLst>
          </p:cNvPr>
          <p:cNvSpPr>
            <a:spLocks noGrp="1"/>
          </p:cNvSpPr>
          <p:nvPr>
            <p:ph type="sldNum" sz="quarter" idx="4"/>
          </p:nvPr>
        </p:nvSpPr>
        <p:spPr>
          <a:xfrm>
            <a:off x="8610600" y="6356350"/>
            <a:ext cx="2743200" cy="365125"/>
          </a:xfrm>
          <a:prstGeom prst="rect">
            <a:avLst/>
          </a:prstGeom>
        </p:spPr>
        <p:txBody>
          <a:bodyPr vert="horz" lIns="91440" tIns="45720" rIns="0" bIns="45720" rtlCol="0" anchor="ctr"/>
          <a:lstStyle>
            <a:lvl1pPr algn="r">
              <a:defRPr sz="1200">
                <a:solidFill>
                  <a:schemeClr val="tx1">
                    <a:tint val="75000"/>
                  </a:schemeClr>
                </a:solidFill>
              </a:defRPr>
            </a:lvl1pPr>
          </a:lstStyle>
          <a:p>
            <a:fld id="{B5DB2FA2-B835-4987-BEDA-0EB7137A8746}" type="slidenum">
              <a:rPr lang="de-DE" smtClean="0"/>
              <a:t>‹Nr.›</a:t>
            </a:fld>
            <a:endParaRPr lang="de-DE" dirty="0"/>
          </a:p>
        </p:txBody>
      </p:sp>
    </p:spTree>
    <p:extLst>
      <p:ext uri="{BB962C8B-B14F-4D97-AF65-F5344CB8AC3E}">
        <p14:creationId xmlns:p14="http://schemas.microsoft.com/office/powerpoint/2010/main" val="3319300585"/>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86" r:id="rId3"/>
    <p:sldLayoutId id="2147483700" r:id="rId4"/>
    <p:sldLayoutId id="2147483701" r:id="rId5"/>
    <p:sldLayoutId id="2147483703" r:id="rId6"/>
    <p:sldLayoutId id="2147483704" r:id="rId7"/>
    <p:sldLayoutId id="2147483705" r:id="rId8"/>
    <p:sldLayoutId id="2147483702" r:id="rId9"/>
  </p:sldLayoutIdLst>
  <p:hf hdr="0"/>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66700" indent="-2667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29" userDrawn="1">
          <p15:clr>
            <a:srgbClr val="F26B43"/>
          </p15:clr>
        </p15:guide>
        <p15:guide id="2" pos="715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slide" Target="slide7.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6.xml"/><Relationship Id="rId10" Type="http://schemas.openxmlformats.org/officeDocument/2006/relationships/image" Target="../media/image4.png"/><Relationship Id="rId9" Type="http://schemas.openxmlformats.org/officeDocument/2006/relationships/slide" Target="slide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hyperlink" Target="https://www.hul.uni-hamburg.de/en.html"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mailto:susanne.wesner@uni-hamburg.de" TargetMode="External"/><Relationship Id="rId4" Type="http://schemas.openxmlformats.org/officeDocument/2006/relationships/hyperlink" Target="mailto:gunda.mohr@uni-hamburg.de"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slide" Target="slide7.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9.xml"/><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slide" Target="slide13.xml"/><Relationship Id="rId13" Type="http://schemas.openxmlformats.org/officeDocument/2006/relationships/slide" Target="slide18.xml"/><Relationship Id="rId18" Type="http://schemas.openxmlformats.org/officeDocument/2006/relationships/slide" Target="slide23.xml"/><Relationship Id="rId26" Type="http://schemas.openxmlformats.org/officeDocument/2006/relationships/image" Target="../media/image3.png"/><Relationship Id="rId3" Type="http://schemas.openxmlformats.org/officeDocument/2006/relationships/slide" Target="slide8.xml"/><Relationship Id="rId21" Type="http://schemas.openxmlformats.org/officeDocument/2006/relationships/slide" Target="slide26.xml"/><Relationship Id="rId7" Type="http://schemas.openxmlformats.org/officeDocument/2006/relationships/slide" Target="slide12.xml"/><Relationship Id="rId12" Type="http://schemas.openxmlformats.org/officeDocument/2006/relationships/slide" Target="slide17.xml"/><Relationship Id="rId17" Type="http://schemas.openxmlformats.org/officeDocument/2006/relationships/slide" Target="slide22.xml"/><Relationship Id="rId25" Type="http://schemas.openxmlformats.org/officeDocument/2006/relationships/image" Target="../media/image2.svg"/><Relationship Id="rId2" Type="http://schemas.openxmlformats.org/officeDocument/2006/relationships/notesSlide" Target="../notesSlides/notesSlide6.xml"/><Relationship Id="rId16" Type="http://schemas.openxmlformats.org/officeDocument/2006/relationships/slide" Target="slide21.xml"/><Relationship Id="rId20" Type="http://schemas.openxmlformats.org/officeDocument/2006/relationships/slide" Target="slide25.xml"/><Relationship Id="rId1" Type="http://schemas.openxmlformats.org/officeDocument/2006/relationships/slideLayout" Target="../slideLayouts/slideLayout3.xml"/><Relationship Id="rId6" Type="http://schemas.openxmlformats.org/officeDocument/2006/relationships/slide" Target="slide11.xml"/><Relationship Id="rId11" Type="http://schemas.openxmlformats.org/officeDocument/2006/relationships/slide" Target="slide16.xml"/><Relationship Id="rId24" Type="http://schemas.openxmlformats.org/officeDocument/2006/relationships/image" Target="../media/image1.png"/><Relationship Id="rId5" Type="http://schemas.openxmlformats.org/officeDocument/2006/relationships/slide" Target="slide10.xml"/><Relationship Id="rId15" Type="http://schemas.openxmlformats.org/officeDocument/2006/relationships/slide" Target="slide20.xml"/><Relationship Id="rId23" Type="http://schemas.openxmlformats.org/officeDocument/2006/relationships/slide" Target="slide28.xml"/><Relationship Id="rId10" Type="http://schemas.openxmlformats.org/officeDocument/2006/relationships/slide" Target="slide15.xml"/><Relationship Id="rId19" Type="http://schemas.openxmlformats.org/officeDocument/2006/relationships/slide" Target="slide24.xml"/><Relationship Id="rId4" Type="http://schemas.openxmlformats.org/officeDocument/2006/relationships/slide" Target="slide9.xml"/><Relationship Id="rId9" Type="http://schemas.openxmlformats.org/officeDocument/2006/relationships/slide" Target="slide14.xml"/><Relationship Id="rId14" Type="http://schemas.openxmlformats.org/officeDocument/2006/relationships/slide" Target="slide19.xml"/><Relationship Id="rId22" Type="http://schemas.openxmlformats.org/officeDocument/2006/relationships/slide" Target="slide27.xml"/><Relationship Id="rId27" Type="http://schemas.openxmlformats.org/officeDocument/2006/relationships/slide" Target="slide29.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png"/><Relationship Id="rId7" Type="http://schemas.openxmlformats.org/officeDocument/2006/relationships/slide" Target="slide7.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slide" Target="slide7.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86BC810-F5A7-DA1F-3770-0B761A90DD72}"/>
              </a:ext>
            </a:extLst>
          </p:cNvPr>
          <p:cNvSpPr>
            <a:spLocks noGrp="1"/>
          </p:cNvSpPr>
          <p:nvPr>
            <p:ph type="title"/>
          </p:nvPr>
        </p:nvSpPr>
        <p:spPr/>
        <p:txBody>
          <a:bodyPr/>
          <a:lstStyle/>
          <a:p>
            <a:r>
              <a:rPr lang="en-GB" noProof="0" dirty="0"/>
              <a:t>What is it about?</a:t>
            </a:r>
          </a:p>
        </p:txBody>
      </p:sp>
      <p:sp>
        <p:nvSpPr>
          <p:cNvPr id="5" name="Inhaltsplatzhalter 4">
            <a:extLst>
              <a:ext uri="{FF2B5EF4-FFF2-40B4-BE49-F238E27FC236}">
                <a16:creationId xmlns:a16="http://schemas.microsoft.com/office/drawing/2014/main" id="{46B95EE7-3309-15AE-F38C-599A80B9B755}"/>
              </a:ext>
            </a:extLst>
          </p:cNvPr>
          <p:cNvSpPr>
            <a:spLocks noGrp="1"/>
          </p:cNvSpPr>
          <p:nvPr>
            <p:ph idx="1"/>
          </p:nvPr>
        </p:nvSpPr>
        <p:spPr>
          <a:xfrm>
            <a:off x="838197" y="2007648"/>
            <a:ext cx="10497209" cy="4351338"/>
          </a:xfrm>
        </p:spPr>
        <p:txBody>
          <a:bodyPr>
            <a:noAutofit/>
          </a:bodyPr>
          <a:lstStyle/>
          <a:p>
            <a:r>
              <a:rPr lang="en-GB" sz="1800" noProof="0" dirty="0"/>
              <a:t>The </a:t>
            </a:r>
            <a:r>
              <a:rPr lang="en-GB" sz="1800" noProof="0" dirty="0">
                <a:highlight>
                  <a:srgbClr val="FFFF00"/>
                </a:highlight>
              </a:rPr>
              <a:t>“[insert game title]”</a:t>
            </a:r>
            <a:r>
              <a:rPr lang="en-GB" sz="1800" noProof="0" dirty="0"/>
              <a:t> game seeks to engage </a:t>
            </a:r>
            <a:r>
              <a:rPr lang="en-GB" sz="1800" noProof="0" dirty="0">
                <a:highlight>
                  <a:srgbClr val="FFFF00"/>
                </a:highlight>
              </a:rPr>
              <a:t>[insert target audience]</a:t>
            </a:r>
            <a:r>
              <a:rPr lang="en-GB" sz="1800" noProof="0" dirty="0"/>
              <a:t> in a playful manner regarding </a:t>
            </a:r>
            <a:r>
              <a:rPr lang="en-GB" sz="1800" noProof="0" dirty="0">
                <a:highlight>
                  <a:srgbClr val="FFFF00"/>
                </a:highlight>
              </a:rPr>
              <a:t>[insert topic]</a:t>
            </a:r>
            <a:r>
              <a:rPr lang="en-GB" sz="1800" noProof="0" dirty="0"/>
              <a:t>, raising their awareness and encouraging meaningful dialogue on the subject. </a:t>
            </a:r>
          </a:p>
          <a:p>
            <a:r>
              <a:rPr lang="en-GB" sz="1800" noProof="0" dirty="0"/>
              <a:t>Furthermore, the participants might will feel inspired to examine specific aspects in greater depth and with academic rigor later on, supported by </a:t>
            </a:r>
            <a:r>
              <a:rPr lang="en-GB" sz="1800" noProof="0" dirty="0">
                <a:highlight>
                  <a:srgbClr val="FFFF00"/>
                </a:highlight>
              </a:rPr>
              <a:t>[insert supplementary materials and offerings]</a:t>
            </a:r>
            <a:r>
              <a:rPr lang="en-GB" sz="1800" noProof="0" dirty="0"/>
              <a:t>. </a:t>
            </a:r>
          </a:p>
          <a:p>
            <a:r>
              <a:rPr lang="en-US" sz="1800" noProof="0" dirty="0"/>
              <a:t>The questions in this game have been purposefully designed to foster </a:t>
            </a:r>
            <a:r>
              <a:rPr lang="en-US" sz="1800" noProof="0" dirty="0">
                <a:highlight>
                  <a:srgbClr val="FFFF00"/>
                </a:highlight>
              </a:rPr>
              <a:t>[insert teaching-learning goal]</a:t>
            </a:r>
            <a:r>
              <a:rPr lang="en-US" sz="1800" noProof="0" dirty="0"/>
              <a:t> in particular.</a:t>
            </a:r>
            <a:endParaRPr lang="en-GB" sz="1800" noProof="0" dirty="0"/>
          </a:p>
        </p:txBody>
      </p:sp>
    </p:spTree>
    <p:extLst>
      <p:ext uri="{BB962C8B-B14F-4D97-AF65-F5344CB8AC3E}">
        <p14:creationId xmlns:p14="http://schemas.microsoft.com/office/powerpoint/2010/main" val="3970217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03</a:t>
            </a:r>
          </a:p>
        </p:txBody>
      </p:sp>
      <p:sp>
        <p:nvSpPr>
          <p:cNvPr id="4" name="Inhaltsplatzhalter 3">
            <a:extLst>
              <a:ext uri="{FF2B5EF4-FFF2-40B4-BE49-F238E27FC236}">
                <a16:creationId xmlns:a16="http://schemas.microsoft.com/office/drawing/2014/main" id="{B70C9635-5FF9-8F29-E02A-C8D7B7DF6662}"/>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26A61269-89BD-1032-70B7-9CF73C14701E}"/>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692C57FF-0F80-E643-E49E-281CF6FBF460}"/>
              </a:ext>
              <a:ext uri="{C183D7F6-B498-43B3-948B-1728B52AA6E4}">
                <adec:decorative xmlns:adec="http://schemas.microsoft.com/office/drawing/2017/decorative" val="1"/>
              </a:ext>
            </a:extLst>
          </p:cNvPr>
          <p:cNvSpPr/>
          <p:nvPr/>
        </p:nvSpPr>
        <p:spPr>
          <a:xfrm>
            <a:off x="838199" y="60333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1261900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04</a:t>
            </a:r>
          </a:p>
        </p:txBody>
      </p:sp>
      <p:sp>
        <p:nvSpPr>
          <p:cNvPr id="4" name="Inhaltsplatzhalter 3">
            <a:extLst>
              <a:ext uri="{FF2B5EF4-FFF2-40B4-BE49-F238E27FC236}">
                <a16:creationId xmlns:a16="http://schemas.microsoft.com/office/drawing/2014/main" id="{B057EEBF-F9C8-9AE8-3761-909BFF715AF7}"/>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2E52C69E-3E78-B46E-EC5D-CA202BFB8838}"/>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E28AD8CA-00CD-0300-6B02-BB5434A69513}"/>
              </a:ext>
              <a:ext uri="{C183D7F6-B498-43B3-948B-1728B52AA6E4}">
                <adec:decorative xmlns:adec="http://schemas.microsoft.com/office/drawing/2017/decorative" val="1"/>
              </a:ext>
            </a:extLst>
          </p:cNvPr>
          <p:cNvSpPr/>
          <p:nvPr/>
        </p:nvSpPr>
        <p:spPr>
          <a:xfrm>
            <a:off x="838199" y="5981339"/>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8603691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05</a:t>
            </a:r>
          </a:p>
        </p:txBody>
      </p:sp>
      <p:sp>
        <p:nvSpPr>
          <p:cNvPr id="4" name="Inhaltsplatzhalter 3">
            <a:extLst>
              <a:ext uri="{FF2B5EF4-FFF2-40B4-BE49-F238E27FC236}">
                <a16:creationId xmlns:a16="http://schemas.microsoft.com/office/drawing/2014/main" id="{FB72EAE6-01D8-30F2-F9E2-63792F9F9AE2}"/>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A6E00606-9546-4B02-0D49-5348F5E7759A}"/>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8"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C3D5B20A-E554-30B1-5CB5-240B18794847}"/>
              </a:ext>
              <a:ext uri="{C183D7F6-B498-43B3-948B-1728B52AA6E4}">
                <adec:decorative xmlns:adec="http://schemas.microsoft.com/office/drawing/2017/decorative" val="1"/>
              </a:ext>
            </a:extLst>
          </p:cNvPr>
          <p:cNvSpPr/>
          <p:nvPr/>
        </p:nvSpPr>
        <p:spPr>
          <a:xfrm>
            <a:off x="838199" y="59865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8190752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06</a:t>
            </a:r>
          </a:p>
        </p:txBody>
      </p:sp>
      <p:sp>
        <p:nvSpPr>
          <p:cNvPr id="4" name="Inhaltsplatzhalter 3">
            <a:extLst>
              <a:ext uri="{FF2B5EF4-FFF2-40B4-BE49-F238E27FC236}">
                <a16:creationId xmlns:a16="http://schemas.microsoft.com/office/drawing/2014/main" id="{3BEFDE60-D3C1-C05E-C014-67283EC76C9D}"/>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AC4137C8-5027-04BF-3334-1A32D4EBDFC3}"/>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CB8BE5E7-9EF6-DCA4-C12C-632DF2774269}"/>
              </a:ext>
              <a:ext uri="{C183D7F6-B498-43B3-948B-1728B52AA6E4}">
                <adec:decorative xmlns:adec="http://schemas.microsoft.com/office/drawing/2017/decorative" val="1"/>
              </a:ext>
            </a:extLst>
          </p:cNvPr>
          <p:cNvSpPr/>
          <p:nvPr/>
        </p:nvSpPr>
        <p:spPr>
          <a:xfrm>
            <a:off x="838199" y="593458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6859338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07</a:t>
            </a:r>
          </a:p>
        </p:txBody>
      </p:sp>
      <p:sp>
        <p:nvSpPr>
          <p:cNvPr id="4" name="Inhaltsplatzhalter 3">
            <a:extLst>
              <a:ext uri="{FF2B5EF4-FFF2-40B4-BE49-F238E27FC236}">
                <a16:creationId xmlns:a16="http://schemas.microsoft.com/office/drawing/2014/main" id="{C2B5D370-A220-3359-3050-07CFB3C2344E}"/>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9237BC21-42D7-B06B-7E75-F8416582EFF7}"/>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75215F6D-F036-D031-604F-8E1CE469C607}"/>
              </a:ext>
              <a:ext uri="{C183D7F6-B498-43B3-948B-1728B52AA6E4}">
                <adec:decorative xmlns:adec="http://schemas.microsoft.com/office/drawing/2017/decorative" val="1"/>
              </a:ext>
            </a:extLst>
          </p:cNvPr>
          <p:cNvSpPr/>
          <p:nvPr/>
        </p:nvSpPr>
        <p:spPr>
          <a:xfrm>
            <a:off x="838199" y="6059275"/>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9235744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08</a:t>
            </a:r>
          </a:p>
        </p:txBody>
      </p:sp>
      <p:sp>
        <p:nvSpPr>
          <p:cNvPr id="5" name="Inhaltsplatzhalter 4">
            <a:extLst>
              <a:ext uri="{FF2B5EF4-FFF2-40B4-BE49-F238E27FC236}">
                <a16:creationId xmlns:a16="http://schemas.microsoft.com/office/drawing/2014/main" id="{37E262F4-68A7-743E-328E-8426685DA6D6}"/>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6" name="Inhaltsplatzhalter 5">
            <a:extLst>
              <a:ext uri="{FF2B5EF4-FFF2-40B4-BE49-F238E27FC236}">
                <a16:creationId xmlns:a16="http://schemas.microsoft.com/office/drawing/2014/main" id="{2BE1B06D-F2BA-DB38-909A-7C38BBB3E84C}"/>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a:p>
            <a:endParaRPr lang="en-GB" noProof="0" dirty="0"/>
          </a:p>
          <a:p>
            <a:endParaRPr lang="en-GB" noProof="0"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7" name="Rechteck 6">
            <a:extLst>
              <a:ext uri="{FF2B5EF4-FFF2-40B4-BE49-F238E27FC236}">
                <a16:creationId xmlns:a16="http://schemas.microsoft.com/office/drawing/2014/main" id="{18B8100E-82DD-3223-5BA1-010A4781B666}"/>
              </a:ext>
              <a:ext uri="{C183D7F6-B498-43B3-948B-1728B52AA6E4}">
                <adec:decorative xmlns:adec="http://schemas.microsoft.com/office/drawing/2017/decorative" val="1"/>
              </a:ext>
            </a:extLst>
          </p:cNvPr>
          <p:cNvSpPr/>
          <p:nvPr/>
        </p:nvSpPr>
        <p:spPr>
          <a:xfrm>
            <a:off x="838199" y="6074860"/>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0643501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7"/>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09</a:t>
            </a:r>
          </a:p>
        </p:txBody>
      </p:sp>
      <p:sp>
        <p:nvSpPr>
          <p:cNvPr id="4" name="Inhaltsplatzhalter 3">
            <a:extLst>
              <a:ext uri="{FF2B5EF4-FFF2-40B4-BE49-F238E27FC236}">
                <a16:creationId xmlns:a16="http://schemas.microsoft.com/office/drawing/2014/main" id="{89F939B2-261F-F3F7-25D8-13E965BFE165}"/>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06B90348-0636-919F-BFF9-C5C1567021B1}"/>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a:p>
            <a:endParaRPr lang="en-GB" noProof="0" dirty="0"/>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4569AE6E-8C1E-D8B1-D584-10040B52D2B5}"/>
              </a:ext>
              <a:ext uri="{C183D7F6-B498-43B3-948B-1728B52AA6E4}">
                <adec:decorative xmlns:adec="http://schemas.microsoft.com/office/drawing/2017/decorative" val="1"/>
              </a:ext>
            </a:extLst>
          </p:cNvPr>
          <p:cNvSpPr/>
          <p:nvPr/>
        </p:nvSpPr>
        <p:spPr>
          <a:xfrm>
            <a:off x="838199" y="59761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9049148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10</a:t>
            </a:r>
          </a:p>
        </p:txBody>
      </p:sp>
      <p:sp>
        <p:nvSpPr>
          <p:cNvPr id="4" name="Inhaltsplatzhalter 3">
            <a:extLst>
              <a:ext uri="{FF2B5EF4-FFF2-40B4-BE49-F238E27FC236}">
                <a16:creationId xmlns:a16="http://schemas.microsoft.com/office/drawing/2014/main" id="{2A2103EE-E71A-368C-1775-89593FFF0CE3}"/>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35F99F21-F382-2E50-600D-245715AE2B8F}"/>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9"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BD7957EB-3927-5C54-7581-195278F8DB6C}"/>
              </a:ext>
              <a:ext uri="{C183D7F6-B498-43B3-948B-1728B52AA6E4}">
                <adec:decorative xmlns:adec="http://schemas.microsoft.com/office/drawing/2017/decorative" val="1"/>
              </a:ext>
            </a:extLst>
          </p:cNvPr>
          <p:cNvSpPr/>
          <p:nvPr/>
        </p:nvSpPr>
        <p:spPr>
          <a:xfrm>
            <a:off x="838199" y="585145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661094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11</a:t>
            </a:r>
          </a:p>
        </p:txBody>
      </p:sp>
      <p:sp>
        <p:nvSpPr>
          <p:cNvPr id="4" name="Inhaltsplatzhalter 3">
            <a:extLst>
              <a:ext uri="{FF2B5EF4-FFF2-40B4-BE49-F238E27FC236}">
                <a16:creationId xmlns:a16="http://schemas.microsoft.com/office/drawing/2014/main" id="{190333F3-F620-3B7F-C40B-BA84C2B035F9}"/>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F4C21AD2-A73B-F330-1E44-88DEFEF37786}"/>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3BB7331C-BCF0-5C6F-F01B-08F8A2082AED}"/>
              </a:ext>
              <a:ext uri="{C183D7F6-B498-43B3-948B-1728B52AA6E4}">
                <adec:decorative xmlns:adec="http://schemas.microsoft.com/office/drawing/2017/decorative" val="1"/>
              </a:ext>
            </a:extLst>
          </p:cNvPr>
          <p:cNvSpPr/>
          <p:nvPr/>
        </p:nvSpPr>
        <p:spPr>
          <a:xfrm>
            <a:off x="838199" y="596056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415405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12</a:t>
            </a:r>
          </a:p>
        </p:txBody>
      </p:sp>
      <p:sp>
        <p:nvSpPr>
          <p:cNvPr id="4" name="Inhaltsplatzhalter 3">
            <a:extLst>
              <a:ext uri="{FF2B5EF4-FFF2-40B4-BE49-F238E27FC236}">
                <a16:creationId xmlns:a16="http://schemas.microsoft.com/office/drawing/2014/main" id="{E11C33FC-D795-E38C-8C81-DCC4CEA963AD}"/>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5AB3C82D-BA0B-4F8D-1E57-30DC09D5D71E}"/>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5D9D5D2C-AF89-5E56-78AD-9E6C72DE6877}"/>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35161543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E348DB-C714-FFB1-9BB9-2664A432C622}"/>
              </a:ext>
            </a:extLst>
          </p:cNvPr>
          <p:cNvSpPr>
            <a:spLocks noGrp="1"/>
          </p:cNvSpPr>
          <p:nvPr>
            <p:ph type="title"/>
          </p:nvPr>
        </p:nvSpPr>
        <p:spPr/>
        <p:txBody>
          <a:bodyPr/>
          <a:lstStyle/>
          <a:p>
            <a:r>
              <a:rPr lang="en-GB" noProof="0" dirty="0"/>
              <a:t>Notes on the Game</a:t>
            </a:r>
          </a:p>
        </p:txBody>
      </p:sp>
      <p:sp>
        <p:nvSpPr>
          <p:cNvPr id="3" name="Inhaltsplatzhalter 2">
            <a:extLst>
              <a:ext uri="{FF2B5EF4-FFF2-40B4-BE49-F238E27FC236}">
                <a16:creationId xmlns:a16="http://schemas.microsoft.com/office/drawing/2014/main" id="{65129B8D-8FC1-43C6-E332-D0F9E8ED8768}"/>
              </a:ext>
            </a:extLst>
          </p:cNvPr>
          <p:cNvSpPr>
            <a:spLocks noGrp="1"/>
          </p:cNvSpPr>
          <p:nvPr>
            <p:ph idx="1"/>
          </p:nvPr>
        </p:nvSpPr>
        <p:spPr>
          <a:xfrm>
            <a:off x="838197" y="1892584"/>
            <a:ext cx="10502465" cy="4351338"/>
          </a:xfrm>
        </p:spPr>
        <p:txBody>
          <a:bodyPr>
            <a:noAutofit/>
          </a:bodyPr>
          <a:lstStyle/>
          <a:p>
            <a:pPr>
              <a:spcBef>
                <a:spcPts val="600"/>
              </a:spcBef>
            </a:pPr>
            <a:r>
              <a:rPr lang="en-GB" sz="1200" noProof="0" dirty="0"/>
              <a:t>The original concept for the game originates from " Diversity – Gemeinsam Vielfalt gestalten", which was developed by DB Schenker (Sweden), Deutsche Bahn AG, and the Charta der Vielfalt e.V. It was designed to raise awareness among employees in companies. </a:t>
            </a:r>
          </a:p>
          <a:p>
            <a:pPr>
              <a:spcBef>
                <a:spcPts val="600"/>
              </a:spcBef>
            </a:pPr>
            <a:r>
              <a:rPr lang="en-GB" sz="1200" noProof="0" dirty="0"/>
              <a:t>Building on this, the University of Hamburg, through its BMBF-funded university collaborative program, has developed the board game "Mensch tausch dich aus." This game features similar gameplay but specifically addresses the topic of diversity in higher education in general, and at the University of Hamburg in particular. </a:t>
            </a:r>
          </a:p>
          <a:p>
            <a:pPr>
              <a:spcBef>
                <a:spcPts val="600"/>
              </a:spcBef>
            </a:pPr>
            <a:r>
              <a:rPr lang="en-GB" sz="1200" noProof="0" dirty="0"/>
              <a:t>To make the game's principles transferable to other subject areas and to facilitate updates, the game has been adapted to PowerPoint at the Hamburg Center for University Teaching and Learning (HUL) at the University of Hamburg (UHH). This adaptation also broadens the didactic possibilities, allowing e. g. students to create their own questions. </a:t>
            </a:r>
          </a:p>
          <a:p>
            <a:pPr>
              <a:spcBef>
                <a:spcPts val="600"/>
              </a:spcBef>
            </a:pPr>
            <a:r>
              <a:rPr lang="en-US" sz="1200" b="1" noProof="0" dirty="0">
                <a:solidFill>
                  <a:srgbClr val="E2001A"/>
                </a:solidFill>
              </a:rPr>
              <a:t>This is a special version with only one instead of three categories. There is also a version with three categories available.</a:t>
            </a:r>
            <a:endParaRPr lang="en-GB" sz="1200" b="1" noProof="0" dirty="0">
              <a:solidFill>
                <a:srgbClr val="E2001A"/>
              </a:solidFill>
            </a:endParaRPr>
          </a:p>
          <a:p>
            <a:pPr>
              <a:spcBef>
                <a:spcPts val="600"/>
              </a:spcBef>
            </a:pPr>
            <a:r>
              <a:rPr lang="en-GB" sz="1200" noProof="0" dirty="0">
                <a:solidFill>
                  <a:srgbClr val="0271BB"/>
                </a:solidFill>
              </a:rPr>
              <a:t>You are welcome to copy this PowerPoint file and </a:t>
            </a:r>
            <a:r>
              <a:rPr lang="en-GB" sz="1200" b="1" noProof="0" dirty="0">
                <a:solidFill>
                  <a:srgbClr val="0271BB"/>
                </a:solidFill>
              </a:rPr>
              <a:t>adjust it to suit your own needs and topics</a:t>
            </a:r>
            <a:r>
              <a:rPr lang="en-GB" sz="1200" noProof="0" dirty="0">
                <a:solidFill>
                  <a:srgbClr val="0271BB"/>
                </a:solidFill>
              </a:rPr>
              <a:t>. The PowerPoint file takes into account the corporate design guidelines of the University of Hamburg. If you do not have the corresponding fonts installed on your device, you can easily adjust the font in PowerPoint by navigating to the "Design" tab, selecting "Variants," and then choosing "Customize Fonts" from the dropdown menu at the bottom of the "Fonts" section to select available fonts on your device and change the fonts for all slides. </a:t>
            </a:r>
          </a:p>
          <a:p>
            <a:pPr>
              <a:spcBef>
                <a:spcPts val="600"/>
              </a:spcBef>
            </a:pPr>
            <a:r>
              <a:rPr lang="en-GB" sz="1200" noProof="0" dirty="0"/>
              <a:t>For more information about HUL and its offerings, please visit:</a:t>
            </a:r>
            <a:r>
              <a:rPr lang="en-GB" sz="1200" noProof="0" dirty="0">
                <a:solidFill>
                  <a:srgbClr val="0271BB"/>
                </a:solidFill>
              </a:rPr>
              <a:t> </a:t>
            </a:r>
            <a:r>
              <a:rPr lang="en-GB" sz="1200" noProof="0" dirty="0">
                <a:solidFill>
                  <a:srgbClr val="0271BB"/>
                </a:solidFill>
                <a:hlinkClick r:id="rId3">
                  <a:extLst>
                    <a:ext uri="{A12FA001-AC4F-418D-AE19-62706E023703}">
                      <ahyp:hlinkClr xmlns:ahyp="http://schemas.microsoft.com/office/drawing/2018/hyperlinkcolor" val="tx"/>
                    </a:ext>
                  </a:extLst>
                </a:hlinkClick>
              </a:rPr>
              <a:t>https://www.hul.uni-hamburg.de/en.html</a:t>
            </a:r>
            <a:r>
              <a:rPr lang="en-GB" sz="1200" noProof="0" dirty="0">
                <a:solidFill>
                  <a:srgbClr val="0271BB"/>
                </a:solidFill>
              </a:rPr>
              <a:t> </a:t>
            </a:r>
          </a:p>
          <a:p>
            <a:pPr>
              <a:spcBef>
                <a:spcPts val="600"/>
              </a:spcBef>
            </a:pPr>
            <a:endParaRPr lang="en-GB" sz="1200" b="1" noProof="0" dirty="0"/>
          </a:p>
          <a:p>
            <a:pPr>
              <a:spcBef>
                <a:spcPts val="600"/>
              </a:spcBef>
            </a:pPr>
            <a:r>
              <a:rPr lang="en-GB" sz="1200" b="1" noProof="0" dirty="0"/>
              <a:t>If you have any questions about the game, please contact: </a:t>
            </a:r>
          </a:p>
          <a:p>
            <a:pPr>
              <a:spcBef>
                <a:spcPts val="600"/>
              </a:spcBef>
            </a:pPr>
            <a:r>
              <a:rPr lang="en-GB" sz="1200" b="1" noProof="0" dirty="0">
                <a:solidFill>
                  <a:srgbClr val="0271BB"/>
                </a:solidFill>
              </a:rPr>
              <a:t>PPT-Adaptation</a:t>
            </a:r>
            <a:br>
              <a:rPr lang="en-GB" sz="1200" noProof="0" dirty="0"/>
            </a:br>
            <a:r>
              <a:rPr lang="en-GB" sz="1200" noProof="0" dirty="0"/>
              <a:t>Gunda Mohr, </a:t>
            </a:r>
            <a:r>
              <a:rPr lang="en-GB" sz="1200" noProof="0" dirty="0">
                <a:solidFill>
                  <a:srgbClr val="0271BB"/>
                </a:solidFill>
                <a:hlinkClick r:id="rId4">
                  <a:extLst>
                    <a:ext uri="{A12FA001-AC4F-418D-AE19-62706E023703}">
                      <ahyp:hlinkClr xmlns:ahyp="http://schemas.microsoft.com/office/drawing/2018/hyperlinkcolor" val="tx"/>
                    </a:ext>
                  </a:extLst>
                </a:hlinkClick>
              </a:rPr>
              <a:t>gunda.mohr@uni-hamburg.de</a:t>
            </a:r>
            <a:endParaRPr lang="en-GB" sz="1200" noProof="0" dirty="0"/>
          </a:p>
          <a:p>
            <a:pPr>
              <a:spcBef>
                <a:spcPts val="600"/>
              </a:spcBef>
            </a:pPr>
            <a:r>
              <a:rPr lang="en-GB" sz="1200" b="1" noProof="0" dirty="0">
                <a:solidFill>
                  <a:srgbClr val="0271BB"/>
                </a:solidFill>
              </a:rPr>
              <a:t>Diversity Board Game</a:t>
            </a:r>
            <a:br>
              <a:rPr lang="en-GB" sz="1200" noProof="0" dirty="0"/>
            </a:br>
            <a:r>
              <a:rPr lang="en-GB" sz="1200" noProof="0" dirty="0"/>
              <a:t>Susanne Wesner, </a:t>
            </a:r>
            <a:r>
              <a:rPr lang="en-GB" sz="1200" noProof="0" dirty="0">
                <a:solidFill>
                  <a:srgbClr val="0271BB"/>
                </a:solidFill>
                <a:hlinkClick r:id="rId5">
                  <a:extLst>
                    <a:ext uri="{A12FA001-AC4F-418D-AE19-62706E023703}">
                      <ahyp:hlinkClr xmlns:ahyp="http://schemas.microsoft.com/office/drawing/2018/hyperlinkcolor" val="tx"/>
                    </a:ext>
                  </a:extLst>
                </a:hlinkClick>
              </a:rPr>
              <a:t>susanne.wesner@uni-hamburg.de</a:t>
            </a:r>
            <a:endParaRPr lang="en-GB" sz="1200" noProof="0" dirty="0">
              <a:solidFill>
                <a:srgbClr val="0271BB"/>
              </a:solidFill>
            </a:endParaRPr>
          </a:p>
        </p:txBody>
      </p:sp>
      <p:sp>
        <p:nvSpPr>
          <p:cNvPr id="4" name="Rechteck 3">
            <a:extLst>
              <a:ext uri="{FF2B5EF4-FFF2-40B4-BE49-F238E27FC236}">
                <a16:creationId xmlns:a16="http://schemas.microsoft.com/office/drawing/2014/main" id="{CDBC458A-4670-CF8E-1E51-B75E9B9B7134}"/>
              </a:ext>
            </a:extLst>
          </p:cNvPr>
          <p:cNvSpPr/>
          <p:nvPr/>
        </p:nvSpPr>
        <p:spPr>
          <a:xfrm rot="581893">
            <a:off x="8529144" y="499240"/>
            <a:ext cx="3205656" cy="61485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Please do not delete this slide. Thanks.</a:t>
            </a:r>
          </a:p>
        </p:txBody>
      </p:sp>
    </p:spTree>
    <p:extLst>
      <p:ext uri="{BB962C8B-B14F-4D97-AF65-F5344CB8AC3E}">
        <p14:creationId xmlns:p14="http://schemas.microsoft.com/office/powerpoint/2010/main" val="1201063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13</a:t>
            </a:r>
          </a:p>
        </p:txBody>
      </p:sp>
      <p:sp>
        <p:nvSpPr>
          <p:cNvPr id="4" name="Inhaltsplatzhalter 3">
            <a:extLst>
              <a:ext uri="{FF2B5EF4-FFF2-40B4-BE49-F238E27FC236}">
                <a16:creationId xmlns:a16="http://schemas.microsoft.com/office/drawing/2014/main" id="{3C00DA40-2C14-2F80-8951-2631EBFB0CB8}"/>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C4E15D92-DC7E-4C7B-993B-C640BF442909}"/>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2C833A49-A8EE-3E8D-7C66-0F01DF504832}"/>
              </a:ext>
              <a:ext uri="{C183D7F6-B498-43B3-948B-1728B52AA6E4}">
                <adec:decorative xmlns:adec="http://schemas.microsoft.com/office/drawing/2017/decorative" val="1"/>
              </a:ext>
            </a:extLst>
          </p:cNvPr>
          <p:cNvSpPr/>
          <p:nvPr/>
        </p:nvSpPr>
        <p:spPr>
          <a:xfrm>
            <a:off x="838199" y="595536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84776925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14</a:t>
            </a:r>
          </a:p>
        </p:txBody>
      </p:sp>
      <p:sp>
        <p:nvSpPr>
          <p:cNvPr id="4" name="Inhaltsplatzhalter 3">
            <a:extLst>
              <a:ext uri="{FF2B5EF4-FFF2-40B4-BE49-F238E27FC236}">
                <a16:creationId xmlns:a16="http://schemas.microsoft.com/office/drawing/2014/main" id="{3782FDD7-3128-DE98-B47C-5C7B74C5C58E}"/>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0B829127-CE24-1EF1-787C-EF1DE503FE19}"/>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BE96B6B8-2180-7AC7-1085-AB12745F9D45}"/>
              </a:ext>
              <a:ext uri="{C183D7F6-B498-43B3-948B-1728B52AA6E4}">
                <adec:decorative xmlns:adec="http://schemas.microsoft.com/office/drawing/2017/decorative" val="1"/>
              </a:ext>
            </a:extLst>
          </p:cNvPr>
          <p:cNvSpPr/>
          <p:nvPr/>
        </p:nvSpPr>
        <p:spPr>
          <a:xfrm>
            <a:off x="838199" y="5924196"/>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6229439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15</a:t>
            </a:r>
          </a:p>
        </p:txBody>
      </p:sp>
      <p:sp>
        <p:nvSpPr>
          <p:cNvPr id="4" name="Inhaltsplatzhalter 3">
            <a:extLst>
              <a:ext uri="{FF2B5EF4-FFF2-40B4-BE49-F238E27FC236}">
                <a16:creationId xmlns:a16="http://schemas.microsoft.com/office/drawing/2014/main" id="{56C36B49-A5C9-F3D6-E969-F03B46EC1592}"/>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975C33D0-C83F-F941-710C-02550CCCCF07}"/>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A36419C2-8D6F-37FD-7F9D-02387C89D7EB}"/>
              </a:ext>
              <a:ext uri="{C183D7F6-B498-43B3-948B-1728B52AA6E4}">
                <adec:decorative xmlns:adec="http://schemas.microsoft.com/office/drawing/2017/decorative" val="1"/>
              </a:ext>
            </a:extLst>
          </p:cNvPr>
          <p:cNvSpPr/>
          <p:nvPr/>
        </p:nvSpPr>
        <p:spPr>
          <a:xfrm>
            <a:off x="838199" y="5695594"/>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5503118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16</a:t>
            </a:r>
          </a:p>
        </p:txBody>
      </p:sp>
      <p:sp>
        <p:nvSpPr>
          <p:cNvPr id="4" name="Inhaltsplatzhalter 3">
            <a:extLst>
              <a:ext uri="{FF2B5EF4-FFF2-40B4-BE49-F238E27FC236}">
                <a16:creationId xmlns:a16="http://schemas.microsoft.com/office/drawing/2014/main" id="{878CE35E-109D-3FF8-BD89-F07B3AD2B1B7}"/>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F4D64292-C586-DC98-8547-36AA29C523B2}"/>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401F3934-064F-11D7-8562-FA66E603B47C}"/>
              </a:ext>
              <a:ext uri="{C183D7F6-B498-43B3-948B-1728B52AA6E4}">
                <adec:decorative xmlns:adec="http://schemas.microsoft.com/office/drawing/2017/decorative" val="1"/>
              </a:ext>
            </a:extLst>
          </p:cNvPr>
          <p:cNvSpPr/>
          <p:nvPr/>
        </p:nvSpPr>
        <p:spPr>
          <a:xfrm>
            <a:off x="838199" y="590860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918461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17</a:t>
            </a:r>
          </a:p>
        </p:txBody>
      </p:sp>
      <p:sp>
        <p:nvSpPr>
          <p:cNvPr id="4" name="Inhaltsplatzhalter 3">
            <a:extLst>
              <a:ext uri="{FF2B5EF4-FFF2-40B4-BE49-F238E27FC236}">
                <a16:creationId xmlns:a16="http://schemas.microsoft.com/office/drawing/2014/main" id="{3FF1F3F2-9853-BDBA-6E61-DE21686D9841}"/>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8A2365EE-06D5-3C09-7B4E-0A48C872EA72}"/>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7CC790BC-05F3-4843-6497-08BC9D240E3D}"/>
              </a:ext>
              <a:ext uri="{C183D7F6-B498-43B3-948B-1728B52AA6E4}">
                <adec:decorative xmlns:adec="http://schemas.microsoft.com/office/drawing/2017/decorative" val="1"/>
              </a:ext>
            </a:extLst>
          </p:cNvPr>
          <p:cNvSpPr/>
          <p:nvPr/>
        </p:nvSpPr>
        <p:spPr>
          <a:xfrm>
            <a:off x="838199" y="5924193"/>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7308617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18</a:t>
            </a:r>
          </a:p>
        </p:txBody>
      </p:sp>
      <p:sp>
        <p:nvSpPr>
          <p:cNvPr id="4" name="Inhaltsplatzhalter 3">
            <a:extLst>
              <a:ext uri="{FF2B5EF4-FFF2-40B4-BE49-F238E27FC236}">
                <a16:creationId xmlns:a16="http://schemas.microsoft.com/office/drawing/2014/main" id="{5812F414-92D0-15E8-8B72-950DFB2DEAFF}"/>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0DEC1FB1-EE7C-B949-0B07-4D6F1187C6F4}"/>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73F24082-CBEA-E5BE-C4A2-231CDED828BF}"/>
              </a:ext>
              <a:ext uri="{C183D7F6-B498-43B3-948B-1728B52AA6E4}">
                <adec:decorative xmlns:adec="http://schemas.microsoft.com/office/drawing/2017/decorative" val="1"/>
              </a:ext>
            </a:extLst>
          </p:cNvPr>
          <p:cNvSpPr/>
          <p:nvPr/>
        </p:nvSpPr>
        <p:spPr>
          <a:xfrm>
            <a:off x="838199" y="5955358"/>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50376329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19</a:t>
            </a:r>
          </a:p>
        </p:txBody>
      </p:sp>
      <p:sp>
        <p:nvSpPr>
          <p:cNvPr id="4" name="Inhaltsplatzhalter 3">
            <a:extLst>
              <a:ext uri="{FF2B5EF4-FFF2-40B4-BE49-F238E27FC236}">
                <a16:creationId xmlns:a16="http://schemas.microsoft.com/office/drawing/2014/main" id="{C17B941E-36A0-CA1B-A68F-E318C1D3D04C}"/>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26C9248C-5DC0-E251-A13B-8E9F0250D526}"/>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BC9D2AC6-7450-B52A-068B-425F4B27EFFE}"/>
              </a:ext>
              <a:ext uri="{C183D7F6-B498-43B3-948B-1728B52AA6E4}">
                <adec:decorative xmlns:adec="http://schemas.microsoft.com/office/drawing/2017/decorative" val="1"/>
              </a:ext>
            </a:extLst>
          </p:cNvPr>
          <p:cNvSpPr/>
          <p:nvPr/>
        </p:nvSpPr>
        <p:spPr>
          <a:xfrm>
            <a:off x="838199" y="599173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185084862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20</a:t>
            </a:r>
          </a:p>
        </p:txBody>
      </p:sp>
      <p:sp>
        <p:nvSpPr>
          <p:cNvPr id="4" name="Inhaltsplatzhalter 3">
            <a:extLst>
              <a:ext uri="{FF2B5EF4-FFF2-40B4-BE49-F238E27FC236}">
                <a16:creationId xmlns:a16="http://schemas.microsoft.com/office/drawing/2014/main" id="{98DED677-065B-1298-5F2C-213035D1A993}"/>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11CCA922-7752-E9E6-559E-BBCBBFD9968B}"/>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FAB9E089-BA77-7AA5-80E1-98D932F38D96}"/>
              </a:ext>
              <a:ext uri="{C183D7F6-B498-43B3-948B-1728B52AA6E4}">
                <adec:decorative xmlns:adec="http://schemas.microsoft.com/office/drawing/2017/decorative" val="1"/>
              </a:ext>
            </a:extLst>
          </p:cNvPr>
          <p:cNvSpPr/>
          <p:nvPr/>
        </p:nvSpPr>
        <p:spPr>
          <a:xfrm>
            <a:off x="838199" y="597094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6310979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21</a:t>
            </a:r>
          </a:p>
        </p:txBody>
      </p:sp>
      <p:sp>
        <p:nvSpPr>
          <p:cNvPr id="4" name="Inhaltsplatzhalter 3">
            <a:extLst>
              <a:ext uri="{FF2B5EF4-FFF2-40B4-BE49-F238E27FC236}">
                <a16:creationId xmlns:a16="http://schemas.microsoft.com/office/drawing/2014/main" id="{F7AEF29B-469D-9989-AA68-82CA502E1346}"/>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D4B6141C-B232-7CD4-0EE6-B4866BE18D98}"/>
              </a:ext>
            </a:extLst>
          </p:cNvPr>
          <p:cNvSpPr>
            <a:spLocks noGrp="1"/>
          </p:cNvSpPr>
          <p:nvPr>
            <p:ph sz="half" idx="2"/>
          </p:nvPr>
        </p:nvSpPr>
        <p:spPr/>
        <p:txBody>
          <a:bodyPr/>
          <a:lstStyle/>
          <a:p>
            <a:r>
              <a:rPr lang="en-GB" noProof="0" dirty="0">
                <a:highlight>
                  <a:srgbClr val="FFFF00"/>
                </a:highlight>
              </a:rPr>
              <a:t>Solution with link to the source of the information if applicable</a:t>
            </a: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41CDF1AF-EF25-6731-20A1-45FB8B375096}"/>
              </a:ext>
              <a:ext uri="{C183D7F6-B498-43B3-948B-1728B52AA6E4}">
                <adec:decorative xmlns:adec="http://schemas.microsoft.com/office/drawing/2017/decorative" val="1"/>
              </a:ext>
            </a:extLst>
          </p:cNvPr>
          <p:cNvSpPr/>
          <p:nvPr/>
        </p:nvSpPr>
        <p:spPr>
          <a:xfrm>
            <a:off x="838199" y="5965751"/>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2059790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C37E4EB5-7AF2-BBD6-06ED-F7A40A7D3ABF}"/>
              </a:ext>
            </a:extLst>
          </p:cNvPr>
          <p:cNvSpPr>
            <a:spLocks noGrp="1"/>
          </p:cNvSpPr>
          <p:nvPr>
            <p:ph type="title"/>
          </p:nvPr>
        </p:nvSpPr>
        <p:spPr/>
        <p:txBody>
          <a:bodyPr/>
          <a:lstStyle/>
          <a:p>
            <a:r>
              <a:rPr lang="en-GB" noProof="0" dirty="0"/>
              <a:t>Last Question</a:t>
            </a:r>
          </a:p>
        </p:txBody>
      </p:sp>
      <p:sp>
        <p:nvSpPr>
          <p:cNvPr id="4" name="Inhaltsplatzhalter 3">
            <a:extLst>
              <a:ext uri="{FF2B5EF4-FFF2-40B4-BE49-F238E27FC236}">
                <a16:creationId xmlns:a16="http://schemas.microsoft.com/office/drawing/2014/main" id="{D6F5C18E-8FF8-DEDC-17BA-81457A29EB32}"/>
              </a:ext>
            </a:extLst>
          </p:cNvPr>
          <p:cNvSpPr>
            <a:spLocks noGrp="1"/>
          </p:cNvSpPr>
          <p:nvPr>
            <p:ph idx="1"/>
          </p:nvPr>
        </p:nvSpPr>
        <p:spPr>
          <a:xfrm>
            <a:off x="838197" y="2007648"/>
            <a:ext cx="9695449" cy="4351338"/>
          </a:xfrm>
        </p:spPr>
        <p:txBody>
          <a:bodyPr>
            <a:normAutofit/>
          </a:bodyPr>
          <a:lstStyle/>
          <a:p>
            <a:pPr marL="0" indent="0">
              <a:buNone/>
            </a:pPr>
            <a:r>
              <a:rPr lang="en-GB" noProof="0" dirty="0"/>
              <a:t>What are the two most important things you learnt from the game? </a:t>
            </a:r>
            <a:br>
              <a:rPr lang="en-GB" noProof="0" dirty="0"/>
            </a:br>
            <a:r>
              <a:rPr lang="en-GB" noProof="0" dirty="0"/>
              <a:t>Please write down your thoughts.</a:t>
            </a:r>
          </a:p>
          <a:p>
            <a:pPr marL="0" indent="0">
              <a:buNone/>
            </a:pPr>
            <a:r>
              <a:rPr lang="en-GB" noProof="0" dirty="0"/>
              <a:t>Afterwards,... </a:t>
            </a:r>
            <a:r>
              <a:rPr lang="en-GB" noProof="0" dirty="0">
                <a:highlight>
                  <a:srgbClr val="FFFF00"/>
                </a:highlight>
              </a:rPr>
              <a:t>[Please insert the option you selected from the slide notes here]</a:t>
            </a:r>
            <a:r>
              <a:rPr lang="en-GB" noProof="0" dirty="0"/>
              <a:t>.</a:t>
            </a:r>
          </a:p>
          <a:p>
            <a:pPr marL="0" indent="0">
              <a:buNone/>
            </a:pPr>
            <a:r>
              <a:rPr lang="en-GB" noProof="0" dirty="0"/>
              <a:t>Would you like to find out more about </a:t>
            </a:r>
            <a:r>
              <a:rPr lang="en-GB" noProof="0" dirty="0">
                <a:highlight>
                  <a:srgbClr val="FFFF00"/>
                </a:highlight>
              </a:rPr>
              <a:t>[insert topic]? </a:t>
            </a:r>
            <a:br>
              <a:rPr lang="en-GB" noProof="0" dirty="0"/>
            </a:br>
            <a:r>
              <a:rPr lang="en-GB" noProof="0" dirty="0">
                <a:highlight>
                  <a:srgbClr val="FFFF00"/>
                </a:highlight>
              </a:rPr>
              <a:t>[Insert reference to further material and other offers]. </a:t>
            </a:r>
          </a:p>
        </p:txBody>
      </p:sp>
      <p:grpSp>
        <p:nvGrpSpPr>
          <p:cNvPr id="7" name="Gruppieren 6">
            <a:extLst>
              <a:ext uri="{FF2B5EF4-FFF2-40B4-BE49-F238E27FC236}">
                <a16:creationId xmlns:a16="http://schemas.microsoft.com/office/drawing/2014/main" id="{0010FB44-5CD3-14F9-CD48-7D5D8538214B}"/>
              </a:ext>
              <a:ext uri="{C183D7F6-B498-43B3-948B-1728B52AA6E4}">
                <adec:decorative xmlns:adec="http://schemas.microsoft.com/office/drawing/2017/decorative" val="1"/>
              </a:ext>
            </a:extLst>
          </p:cNvPr>
          <p:cNvGrpSpPr/>
          <p:nvPr/>
        </p:nvGrpSpPr>
        <p:grpSpPr>
          <a:xfrm>
            <a:off x="10610850" y="792824"/>
            <a:ext cx="1313095" cy="1313095"/>
            <a:chOff x="8945801" y="5131916"/>
            <a:chExt cx="1313095" cy="1313095"/>
          </a:xfrm>
        </p:grpSpPr>
        <p:sp>
          <p:nvSpPr>
            <p:cNvPr id="8" name="Ellipse 7">
              <a:extLst>
                <a:ext uri="{FF2B5EF4-FFF2-40B4-BE49-F238E27FC236}">
                  <a16:creationId xmlns:a16="http://schemas.microsoft.com/office/drawing/2014/main" id="{72A9346A-67D6-7DD2-A3EA-F5FA58188ED9}"/>
                </a:ext>
              </a:extLst>
            </p:cNvPr>
            <p:cNvSpPr/>
            <p:nvPr/>
          </p:nvSpPr>
          <p:spPr>
            <a:xfrm>
              <a:off x="8945801" y="5131916"/>
              <a:ext cx="1313095" cy="1313095"/>
            </a:xfrm>
            <a:prstGeom prst="ellipse">
              <a:avLst/>
            </a:prstGeom>
            <a:solidFill>
              <a:srgbClr val="E2001A"/>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9" name="Grafik 8" descr="Druckerabdeckung offen mit einfarbiger Füllung">
              <a:extLst>
                <a:ext uri="{FF2B5EF4-FFF2-40B4-BE49-F238E27FC236}">
                  <a16:creationId xmlns:a16="http://schemas.microsoft.com/office/drawing/2014/main" id="{99B06B0B-A446-6EAA-4039-864F808BE2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145148" y="5331263"/>
              <a:ext cx="914400" cy="914400"/>
            </a:xfrm>
            <a:prstGeom prst="rect">
              <a:avLst/>
            </a:prstGeom>
          </p:spPr>
        </p:pic>
      </p:grpSp>
    </p:spTree>
    <p:extLst>
      <p:ext uri="{BB962C8B-B14F-4D97-AF65-F5344CB8AC3E}">
        <p14:creationId xmlns:p14="http://schemas.microsoft.com/office/powerpoint/2010/main" val="405868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99F6661-793E-A45E-7835-50E2D1C5B3E0}"/>
              </a:ext>
            </a:extLst>
          </p:cNvPr>
          <p:cNvSpPr>
            <a:spLocks noGrp="1"/>
          </p:cNvSpPr>
          <p:nvPr>
            <p:ph type="title"/>
          </p:nvPr>
        </p:nvSpPr>
        <p:spPr/>
        <p:txBody>
          <a:bodyPr/>
          <a:lstStyle/>
          <a:p>
            <a:r>
              <a:rPr lang="en-GB" noProof="0" dirty="0"/>
              <a:t>Instructions for the Game</a:t>
            </a:r>
          </a:p>
        </p:txBody>
      </p:sp>
      <p:sp>
        <p:nvSpPr>
          <p:cNvPr id="5" name="Inhaltsplatzhalter 4">
            <a:extLst>
              <a:ext uri="{FF2B5EF4-FFF2-40B4-BE49-F238E27FC236}">
                <a16:creationId xmlns:a16="http://schemas.microsoft.com/office/drawing/2014/main" id="{C9C65DBB-B315-4583-66E6-6A993AEDD514}"/>
              </a:ext>
            </a:extLst>
          </p:cNvPr>
          <p:cNvSpPr>
            <a:spLocks noGrp="1"/>
          </p:cNvSpPr>
          <p:nvPr>
            <p:ph idx="1"/>
          </p:nvPr>
        </p:nvSpPr>
        <p:spPr>
          <a:xfrm>
            <a:off x="838198" y="1919226"/>
            <a:ext cx="10502464" cy="4351338"/>
          </a:xfrm>
        </p:spPr>
        <p:txBody>
          <a:bodyPr>
            <a:noAutofit/>
          </a:bodyPr>
          <a:lstStyle/>
          <a:p>
            <a:pPr>
              <a:spcBef>
                <a:spcPts val="600"/>
              </a:spcBef>
            </a:pPr>
            <a:r>
              <a:rPr lang="en-GB" sz="1200" b="1" noProof="0" dirty="0"/>
              <a:t>Objective of the Game: </a:t>
            </a:r>
            <a:r>
              <a:rPr lang="en-GB" sz="1200" noProof="0" dirty="0"/>
              <a:t>The game is designed to stimulate exchange and reflection on a topic in a respectful atmosphere. There are no winners in the "traditional" sense; everyone ends up winning, as all participants gain new insights on the topic.</a:t>
            </a:r>
          </a:p>
          <a:p>
            <a:pPr>
              <a:spcBef>
                <a:spcPts val="600"/>
              </a:spcBef>
            </a:pPr>
            <a:r>
              <a:rPr lang="en-GB" sz="1200" b="1" noProof="0" dirty="0"/>
              <a:t>Procedure: </a:t>
            </a:r>
            <a:r>
              <a:rPr lang="en-GB" sz="1200" noProof="0" dirty="0"/>
              <a:t>It may be beneficial to discuss communication rules (see Slide 5) with the participants beforehand. </a:t>
            </a:r>
            <a:r>
              <a:rPr lang="en-US" sz="1200" noProof="0" dirty="0"/>
              <a:t>Then, on the question selection slide, you can let your participants choose which question (number) they want to work on. By clicking on the number, you will jump to that question. After answering it, you can return to the selection page by clicking on the light bulb in the top right corner, where you can choose the next question together. Alternatively, you can click on the red door icon to get to the final question</a:t>
            </a:r>
            <a:r>
              <a:rPr lang="en-GB" sz="1200" noProof="0" dirty="0"/>
              <a:t>.</a:t>
            </a:r>
          </a:p>
          <a:p>
            <a:pPr>
              <a:spcBef>
                <a:spcPts val="600"/>
              </a:spcBef>
            </a:pPr>
            <a:r>
              <a:rPr lang="en-GB" sz="1200" b="1" noProof="0" dirty="0"/>
              <a:t>Notes on the Question Categories:</a:t>
            </a:r>
          </a:p>
          <a:p>
            <a:pPr>
              <a:spcBef>
                <a:spcPts val="600"/>
              </a:spcBef>
            </a:pPr>
            <a:r>
              <a:rPr lang="en-GB" sz="1200" b="1" noProof="0" dirty="0">
                <a:solidFill>
                  <a:srgbClr val="0271BB"/>
                </a:solidFill>
              </a:rPr>
              <a:t>Questions: </a:t>
            </a:r>
            <a:r>
              <a:rPr lang="en-US" sz="1200" noProof="0" dirty="0"/>
              <a:t>Depending on your specific teaching and learning objectives, you can incorporate various types of questions here. For example, questions about unknown or surprising facts are well-suited for introducing a topic, while classic knowledge questions related to your course content are appropriate for reviewing material. The questions can have one or more correct answer options. The solutions can be revealed by clicking on the “solution box”</a:t>
            </a:r>
            <a:r>
              <a:rPr lang="en-GB" sz="1200" noProof="0" dirty="0"/>
              <a:t>. </a:t>
            </a:r>
          </a:p>
          <a:p>
            <a:pPr>
              <a:spcBef>
                <a:spcPts val="600"/>
              </a:spcBef>
            </a:pPr>
            <a:r>
              <a:rPr lang="en-GB" sz="1200" b="1" noProof="0" dirty="0">
                <a:solidFill>
                  <a:srgbClr val="0271BB"/>
                </a:solidFill>
              </a:rPr>
              <a:t>Final Question (red icon with door): </a:t>
            </a:r>
            <a:r>
              <a:rPr lang="en-GB" sz="1200" noProof="0" dirty="0"/>
              <a:t>The final question can be used to prompt a concluding reflection that makes participants aware of what they have learned through the game. This question should be adapted to fit your needs prior to starting the game.</a:t>
            </a:r>
          </a:p>
          <a:p>
            <a:pPr>
              <a:spcBef>
                <a:spcPts val="600"/>
              </a:spcBef>
            </a:pPr>
            <a:r>
              <a:rPr lang="en-GB" sz="1200" b="1" noProof="0" dirty="0"/>
              <a:t>Game Duration and Conclusion of the Game: </a:t>
            </a:r>
            <a:r>
              <a:rPr lang="en-GB" sz="1200" noProof="0" dirty="0"/>
              <a:t>You can play the game for as long as you desire. We recommend dedicating at least 30 minutes to the game and concluding with the final question. You may also choose to define a specific game duration together in advance.</a:t>
            </a:r>
          </a:p>
        </p:txBody>
      </p:sp>
    </p:spTree>
    <p:extLst>
      <p:ext uri="{BB962C8B-B14F-4D97-AF65-F5344CB8AC3E}">
        <p14:creationId xmlns:p14="http://schemas.microsoft.com/office/powerpoint/2010/main" val="1739430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0B06A-847F-7E9A-459E-9DF7ED15ACA7}"/>
              </a:ext>
            </a:extLst>
          </p:cNvPr>
          <p:cNvSpPr>
            <a:spLocks noGrp="1"/>
          </p:cNvSpPr>
          <p:nvPr>
            <p:ph type="title"/>
          </p:nvPr>
        </p:nvSpPr>
        <p:spPr>
          <a:xfrm>
            <a:off x="838198" y="292231"/>
            <a:ext cx="10752861" cy="1157142"/>
          </a:xfrm>
        </p:spPr>
        <p:txBody>
          <a:bodyPr>
            <a:normAutofit fontScale="90000"/>
          </a:bodyPr>
          <a:lstStyle/>
          <a:p>
            <a:pPr>
              <a:lnSpc>
                <a:spcPct val="90000"/>
              </a:lnSpc>
            </a:pPr>
            <a:r>
              <a:rPr lang="en-GB" noProof="0" dirty="0"/>
              <a:t>Examples of Game Variants &amp; Applications</a:t>
            </a:r>
          </a:p>
        </p:txBody>
      </p:sp>
      <p:sp>
        <p:nvSpPr>
          <p:cNvPr id="3" name="Inhaltsplatzhalter 2">
            <a:extLst>
              <a:ext uri="{FF2B5EF4-FFF2-40B4-BE49-F238E27FC236}">
                <a16:creationId xmlns:a16="http://schemas.microsoft.com/office/drawing/2014/main" id="{BDBA9B46-DB22-E9F3-5316-F0CD3D155E63}"/>
              </a:ext>
            </a:extLst>
          </p:cNvPr>
          <p:cNvSpPr>
            <a:spLocks noGrp="1"/>
          </p:cNvSpPr>
          <p:nvPr>
            <p:ph idx="1"/>
          </p:nvPr>
        </p:nvSpPr>
        <p:spPr>
          <a:xfrm>
            <a:off x="838198" y="1903746"/>
            <a:ext cx="10502464" cy="4351338"/>
          </a:xfrm>
        </p:spPr>
        <p:txBody>
          <a:bodyPr>
            <a:noAutofit/>
          </a:bodyPr>
          <a:lstStyle/>
          <a:p>
            <a:pPr>
              <a:spcBef>
                <a:spcPts val="600"/>
              </a:spcBef>
            </a:pPr>
            <a:r>
              <a:rPr lang="en-GB" sz="1200" b="1" noProof="0" dirty="0"/>
              <a:t>Use in the Plenary (On-site)</a:t>
            </a:r>
            <a:br>
              <a:rPr lang="en-GB" sz="1200" b="1" noProof="0" dirty="0"/>
            </a:br>
            <a:r>
              <a:rPr lang="en-GB" sz="1200" noProof="0" dirty="0"/>
              <a:t>In the plenary, you can gather feedback on the questions either by raising hands (e.g., Who is for a, who is for b, …), using coloured voting cards with letters, or anonymously through a classroom response system such as Live Feedback from Particify. You can facilitate exchange and discussion either collectively in the plenary with individual inputs or in "buzzgroups" with neighbouring participants. Of course, you can alternate as needed or combine both methods, starting with buzzgroups and then moving to a plenary discussion.</a:t>
            </a:r>
          </a:p>
          <a:p>
            <a:pPr>
              <a:spcBef>
                <a:spcPts val="600"/>
              </a:spcBef>
            </a:pPr>
            <a:r>
              <a:rPr lang="en-GB" sz="1200" b="1" noProof="0" dirty="0"/>
              <a:t>Use in the Plenary (Digital)</a:t>
            </a:r>
            <a:br>
              <a:rPr lang="en-GB" sz="1200" b="1" noProof="0" dirty="0"/>
            </a:br>
            <a:r>
              <a:rPr lang="en-GB" sz="1200" noProof="0" dirty="0"/>
              <a:t>In an online meeting, you can utilize the polling feature of the online meeting tool (e.g., ZOOM or BigBlueButton) for feedback. If you prefer a less anonymous voting method, you can ask participants to create letter cards and hold them next to their faces in front of the webcam. Exchange and discussion can take place either directly in the plenary or in breakout sessions.</a:t>
            </a:r>
          </a:p>
          <a:p>
            <a:pPr>
              <a:spcBef>
                <a:spcPts val="600"/>
              </a:spcBef>
            </a:pPr>
            <a:r>
              <a:rPr lang="en-GB" sz="1200" b="1" noProof="0" dirty="0"/>
              <a:t>Use in Small Groups (On-site)</a:t>
            </a:r>
            <a:br>
              <a:rPr lang="en-GB" sz="1200" b="1" noProof="0" dirty="0"/>
            </a:br>
            <a:r>
              <a:rPr lang="en-GB" sz="1200" noProof="0" dirty="0"/>
              <a:t>In on-site small groups, each group uses a copy of the PowerPoint and operates it on their own. Voting can be conducted using self-made letter cards. During exchange and discussion, the small group ensures that everyone has the chance to contribute if they wish.</a:t>
            </a:r>
          </a:p>
          <a:p>
            <a:pPr>
              <a:spcBef>
                <a:spcPts val="600"/>
              </a:spcBef>
            </a:pPr>
            <a:r>
              <a:rPr lang="en-GB" sz="1200" b="1" noProof="0" dirty="0"/>
              <a:t>Use in Small Groups (Digital)</a:t>
            </a:r>
            <a:br>
              <a:rPr lang="en-GB" sz="1200" b="1" noProof="0" dirty="0"/>
            </a:br>
            <a:r>
              <a:rPr lang="en-GB" sz="1200" noProof="0" dirty="0"/>
              <a:t>For small group work using breakout sessions in online meetings, you should provide all participants with the PowerPoint file of the game in advance via chat. In the breakout session, one person shares their screen and manages the presentation. During voting, everyone writes their answers in the chat and submits them simultaneously on cue. Afterwards, the members of the small group share their thoughts verbally.</a:t>
            </a:r>
          </a:p>
          <a:p>
            <a:pPr>
              <a:spcBef>
                <a:spcPts val="600"/>
              </a:spcBef>
            </a:pPr>
            <a:r>
              <a:rPr lang="en-GB" sz="1200" b="1" noProof="0" dirty="0"/>
              <a:t>As a Task</a:t>
            </a:r>
            <a:br>
              <a:rPr lang="en-GB" sz="1200" b="1" noProof="0" dirty="0"/>
            </a:br>
            <a:r>
              <a:rPr lang="en-GB" sz="1200" noProof="0" dirty="0"/>
              <a:t>Instead of creating questions for the game yourself, you can invite your participants to develop questions for the game. This can be done either individually or in small groups, synchronously or asynchronously.</a:t>
            </a:r>
          </a:p>
          <a:p>
            <a:pPr>
              <a:spcBef>
                <a:spcPts val="600"/>
              </a:spcBef>
            </a:pPr>
            <a:r>
              <a:rPr lang="en-GB" sz="1200" b="1" noProof="0" dirty="0">
                <a:solidFill>
                  <a:srgbClr val="0271BB"/>
                </a:solidFill>
              </a:rPr>
              <a:t>Important Note</a:t>
            </a:r>
            <a:br>
              <a:rPr lang="en-GB" sz="1200" b="1" noProof="0" dirty="0">
                <a:solidFill>
                  <a:srgbClr val="0271BB"/>
                </a:solidFill>
              </a:rPr>
            </a:br>
            <a:r>
              <a:rPr lang="en-GB" sz="1200" noProof="0" dirty="0">
                <a:solidFill>
                  <a:srgbClr val="0271BB"/>
                </a:solidFill>
              </a:rPr>
              <a:t>The file does not retain information about which questions have already been used after it has been closed. If you plan to use the game over several sessions, it is therefore advisable to document which questions have been used, for instance, by taking screenshots.</a:t>
            </a:r>
          </a:p>
        </p:txBody>
      </p:sp>
    </p:spTree>
    <p:extLst>
      <p:ext uri="{BB962C8B-B14F-4D97-AF65-F5344CB8AC3E}">
        <p14:creationId xmlns:p14="http://schemas.microsoft.com/office/powerpoint/2010/main" val="4287348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0C46DF-2B4B-440C-A655-0CB641EE6B18}"/>
              </a:ext>
            </a:extLst>
          </p:cNvPr>
          <p:cNvSpPr>
            <a:spLocks noGrp="1"/>
          </p:cNvSpPr>
          <p:nvPr>
            <p:ph type="title"/>
          </p:nvPr>
        </p:nvSpPr>
        <p:spPr/>
        <p:txBody>
          <a:bodyPr>
            <a:normAutofit fontScale="90000"/>
          </a:bodyPr>
          <a:lstStyle/>
          <a:p>
            <a:r>
              <a:rPr lang="en-GB" noProof="0" dirty="0"/>
              <a:t>Communication Rules When Playing</a:t>
            </a:r>
          </a:p>
        </p:txBody>
      </p:sp>
      <p:graphicFrame>
        <p:nvGraphicFramePr>
          <p:cNvPr id="4" name="Inhaltsplatzhalter 3" descr="Kästen, in denen die einzelnen Aufzählungspunkte enthalten sind.">
            <a:extLst>
              <a:ext uri="{FF2B5EF4-FFF2-40B4-BE49-F238E27FC236}">
                <a16:creationId xmlns:a16="http://schemas.microsoft.com/office/drawing/2014/main" id="{C2D59ADF-CF5D-633B-7604-9610540D72A6}"/>
              </a:ext>
            </a:extLst>
          </p:cNvPr>
          <p:cNvGraphicFramePr>
            <a:graphicFrameLocks noGrp="1"/>
          </p:cNvGraphicFramePr>
          <p:nvPr>
            <p:ph idx="1"/>
            <p:extLst>
              <p:ext uri="{D42A27DB-BD31-4B8C-83A1-F6EECF244321}">
                <p14:modId xmlns:p14="http://schemas.microsoft.com/office/powerpoint/2010/main" val="4202926211"/>
              </p:ext>
            </p:extLst>
          </p:nvPr>
        </p:nvGraphicFramePr>
        <p:xfrm>
          <a:off x="838198" y="2007648"/>
          <a:ext cx="95400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60729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C08852-FD97-1FAD-4304-345E9A6D773B}"/>
              </a:ext>
            </a:extLst>
          </p:cNvPr>
          <p:cNvSpPr>
            <a:spLocks noGrp="1"/>
          </p:cNvSpPr>
          <p:nvPr>
            <p:ph type="title"/>
          </p:nvPr>
        </p:nvSpPr>
        <p:spPr/>
        <p:txBody>
          <a:bodyPr/>
          <a:lstStyle/>
          <a:p>
            <a:r>
              <a:rPr lang="en-GB" noProof="0" dirty="0">
                <a:highlight>
                  <a:srgbClr val="FFFF00"/>
                </a:highlight>
              </a:rPr>
              <a:t>Title of your game</a:t>
            </a:r>
          </a:p>
        </p:txBody>
      </p:sp>
      <p:sp>
        <p:nvSpPr>
          <p:cNvPr id="3" name="Untertitel 2">
            <a:extLst>
              <a:ext uri="{FF2B5EF4-FFF2-40B4-BE49-F238E27FC236}">
                <a16:creationId xmlns:a16="http://schemas.microsoft.com/office/drawing/2014/main" id="{09963724-C210-05A0-A1BD-FAAC111428F0}"/>
              </a:ext>
            </a:extLst>
          </p:cNvPr>
          <p:cNvSpPr>
            <a:spLocks noGrp="1"/>
          </p:cNvSpPr>
          <p:nvPr>
            <p:ph type="subTitle" idx="1"/>
          </p:nvPr>
        </p:nvSpPr>
        <p:spPr/>
        <p:txBody>
          <a:bodyPr/>
          <a:lstStyle/>
          <a:p>
            <a:r>
              <a:rPr lang="en-GB" noProof="0" dirty="0">
                <a:highlight>
                  <a:srgbClr val="FFFF00"/>
                </a:highlight>
              </a:rPr>
              <a:t>Tagline</a:t>
            </a:r>
          </a:p>
        </p:txBody>
      </p:sp>
    </p:spTree>
    <p:extLst>
      <p:ext uri="{BB962C8B-B14F-4D97-AF65-F5344CB8AC3E}">
        <p14:creationId xmlns:p14="http://schemas.microsoft.com/office/powerpoint/2010/main" val="173375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2B84E-910A-68A4-B0E9-CF2D8B819AA3}"/>
              </a:ext>
            </a:extLst>
          </p:cNvPr>
          <p:cNvSpPr>
            <a:spLocks noGrp="1"/>
          </p:cNvSpPr>
          <p:nvPr>
            <p:ph type="title"/>
          </p:nvPr>
        </p:nvSpPr>
        <p:spPr/>
        <p:txBody>
          <a:bodyPr/>
          <a:lstStyle/>
          <a:p>
            <a:r>
              <a:rPr lang="en-GB" noProof="0" dirty="0"/>
              <a:t>Choose a question</a:t>
            </a:r>
          </a:p>
        </p:txBody>
      </p:sp>
      <p:sp>
        <p:nvSpPr>
          <p:cNvPr id="9" name="Ellipse 8">
            <a:extLst>
              <a:ext uri="{FF2B5EF4-FFF2-40B4-BE49-F238E27FC236}">
                <a16:creationId xmlns:a16="http://schemas.microsoft.com/office/drawing/2014/main" id="{A8B60B40-120E-AC2C-5281-C56FDA5AE6D1}"/>
              </a:ext>
            </a:extLst>
          </p:cNvPr>
          <p:cNvSpPr/>
          <p:nvPr/>
        </p:nvSpPr>
        <p:spPr>
          <a:xfrm>
            <a:off x="83819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3" action="ppaction://hlinksldjump"/>
              </a:rPr>
              <a:t>01</a:t>
            </a:r>
            <a:endParaRPr lang="de-DE" sz="3000" b="1" dirty="0">
              <a:solidFill>
                <a:srgbClr val="0271BB"/>
              </a:solidFill>
            </a:endParaRPr>
          </a:p>
        </p:txBody>
      </p:sp>
      <p:sp>
        <p:nvSpPr>
          <p:cNvPr id="10" name="Ellipse 9">
            <a:extLst>
              <a:ext uri="{FF2B5EF4-FFF2-40B4-BE49-F238E27FC236}">
                <a16:creationId xmlns:a16="http://schemas.microsoft.com/office/drawing/2014/main" id="{C5AA1927-99AB-CFD5-4DF7-C35B63C0DCE2}"/>
              </a:ext>
            </a:extLst>
          </p:cNvPr>
          <p:cNvSpPr/>
          <p:nvPr/>
        </p:nvSpPr>
        <p:spPr>
          <a:xfrm>
            <a:off x="2120897"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4" action="ppaction://hlinksldjump"/>
              </a:rPr>
              <a:t>02</a:t>
            </a:r>
            <a:endParaRPr lang="de-DE" sz="3000" b="1" dirty="0">
              <a:solidFill>
                <a:srgbClr val="0271BB"/>
              </a:solidFill>
            </a:endParaRPr>
          </a:p>
        </p:txBody>
      </p:sp>
      <p:sp>
        <p:nvSpPr>
          <p:cNvPr id="11" name="Ellipse 10">
            <a:extLst>
              <a:ext uri="{FF2B5EF4-FFF2-40B4-BE49-F238E27FC236}">
                <a16:creationId xmlns:a16="http://schemas.microsoft.com/office/drawing/2014/main" id="{7021C89C-F624-73D2-DBF3-77F2BDD35814}"/>
              </a:ext>
            </a:extLst>
          </p:cNvPr>
          <p:cNvSpPr/>
          <p:nvPr/>
        </p:nvSpPr>
        <p:spPr>
          <a:xfrm>
            <a:off x="3403595"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5" action="ppaction://hlinksldjump"/>
              </a:rPr>
              <a:t>03</a:t>
            </a:r>
            <a:endParaRPr lang="de-DE" sz="3000" b="1" dirty="0">
              <a:solidFill>
                <a:srgbClr val="0271BB"/>
              </a:solidFill>
            </a:endParaRPr>
          </a:p>
        </p:txBody>
      </p:sp>
      <p:sp>
        <p:nvSpPr>
          <p:cNvPr id="12" name="Ellipse 11">
            <a:extLst>
              <a:ext uri="{FF2B5EF4-FFF2-40B4-BE49-F238E27FC236}">
                <a16:creationId xmlns:a16="http://schemas.microsoft.com/office/drawing/2014/main" id="{22352B34-ABB4-C101-F6F9-30C0C4E604A2}"/>
              </a:ext>
            </a:extLst>
          </p:cNvPr>
          <p:cNvSpPr/>
          <p:nvPr/>
        </p:nvSpPr>
        <p:spPr>
          <a:xfrm>
            <a:off x="4686293"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6" action="ppaction://hlinksldjump"/>
              </a:rPr>
              <a:t>04</a:t>
            </a:r>
            <a:endParaRPr lang="de-DE" sz="3000" b="1" dirty="0">
              <a:solidFill>
                <a:srgbClr val="0271BB"/>
              </a:solidFill>
            </a:endParaRPr>
          </a:p>
        </p:txBody>
      </p:sp>
      <p:sp>
        <p:nvSpPr>
          <p:cNvPr id="13" name="Ellipse 12">
            <a:extLst>
              <a:ext uri="{FF2B5EF4-FFF2-40B4-BE49-F238E27FC236}">
                <a16:creationId xmlns:a16="http://schemas.microsoft.com/office/drawing/2014/main" id="{296FD087-D1C1-9889-8C71-94710BCC1BB2}"/>
              </a:ext>
            </a:extLst>
          </p:cNvPr>
          <p:cNvSpPr/>
          <p:nvPr/>
        </p:nvSpPr>
        <p:spPr>
          <a:xfrm>
            <a:off x="5968991"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7" action="ppaction://hlinksldjump"/>
              </a:rPr>
              <a:t>05</a:t>
            </a:r>
            <a:endParaRPr lang="de-DE" sz="3000" b="1" dirty="0">
              <a:solidFill>
                <a:srgbClr val="0271BB"/>
              </a:solidFill>
            </a:endParaRPr>
          </a:p>
        </p:txBody>
      </p:sp>
      <p:sp>
        <p:nvSpPr>
          <p:cNvPr id="14" name="Ellipse 13">
            <a:extLst>
              <a:ext uri="{FF2B5EF4-FFF2-40B4-BE49-F238E27FC236}">
                <a16:creationId xmlns:a16="http://schemas.microsoft.com/office/drawing/2014/main" id="{86B7319A-AF8E-A545-4A9D-5CFD3563CF3E}"/>
              </a:ext>
            </a:extLst>
          </p:cNvPr>
          <p:cNvSpPr/>
          <p:nvPr/>
        </p:nvSpPr>
        <p:spPr>
          <a:xfrm>
            <a:off x="7251689"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8" action="ppaction://hlinksldjump"/>
              </a:rPr>
              <a:t>06</a:t>
            </a:r>
            <a:endParaRPr lang="de-DE" sz="3000" b="1" dirty="0">
              <a:solidFill>
                <a:srgbClr val="0271BB"/>
              </a:solidFill>
            </a:endParaRPr>
          </a:p>
        </p:txBody>
      </p:sp>
      <p:sp>
        <p:nvSpPr>
          <p:cNvPr id="15" name="Ellipse 14">
            <a:extLst>
              <a:ext uri="{FF2B5EF4-FFF2-40B4-BE49-F238E27FC236}">
                <a16:creationId xmlns:a16="http://schemas.microsoft.com/office/drawing/2014/main" id="{F4C264F8-327F-A4E2-B64D-5BB0CE02AA43}"/>
              </a:ext>
            </a:extLst>
          </p:cNvPr>
          <p:cNvSpPr/>
          <p:nvPr/>
        </p:nvSpPr>
        <p:spPr>
          <a:xfrm>
            <a:off x="8534388" y="2176193"/>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9" action="ppaction://hlinksldjump"/>
              </a:rPr>
              <a:t>07</a:t>
            </a:r>
            <a:endParaRPr lang="de-DE" sz="3000" b="1" dirty="0">
              <a:solidFill>
                <a:srgbClr val="0271BB"/>
              </a:solidFill>
            </a:endParaRPr>
          </a:p>
        </p:txBody>
      </p:sp>
      <p:sp>
        <p:nvSpPr>
          <p:cNvPr id="16" name="Ellipse 15">
            <a:extLst>
              <a:ext uri="{FF2B5EF4-FFF2-40B4-BE49-F238E27FC236}">
                <a16:creationId xmlns:a16="http://schemas.microsoft.com/office/drawing/2014/main" id="{8029A790-18F5-28B7-6E99-072D0C51160D}"/>
              </a:ext>
            </a:extLst>
          </p:cNvPr>
          <p:cNvSpPr/>
          <p:nvPr/>
        </p:nvSpPr>
        <p:spPr>
          <a:xfrm>
            <a:off x="83819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0" action="ppaction://hlinksldjump"/>
              </a:rPr>
              <a:t>08</a:t>
            </a:r>
            <a:endParaRPr lang="de-DE" sz="3000" b="1" dirty="0">
              <a:solidFill>
                <a:srgbClr val="0271BB"/>
              </a:solidFill>
            </a:endParaRPr>
          </a:p>
        </p:txBody>
      </p:sp>
      <p:sp>
        <p:nvSpPr>
          <p:cNvPr id="17" name="Ellipse 16">
            <a:extLst>
              <a:ext uri="{FF2B5EF4-FFF2-40B4-BE49-F238E27FC236}">
                <a16:creationId xmlns:a16="http://schemas.microsoft.com/office/drawing/2014/main" id="{0983E76C-9798-DB7E-45BF-79F78121A0D6}"/>
              </a:ext>
            </a:extLst>
          </p:cNvPr>
          <p:cNvSpPr/>
          <p:nvPr/>
        </p:nvSpPr>
        <p:spPr>
          <a:xfrm>
            <a:off x="2120897"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1" action="ppaction://hlinksldjump"/>
              </a:rPr>
              <a:t>09</a:t>
            </a:r>
            <a:endParaRPr lang="de-DE" sz="3000" b="1" dirty="0">
              <a:solidFill>
                <a:srgbClr val="0271BB"/>
              </a:solidFill>
            </a:endParaRPr>
          </a:p>
        </p:txBody>
      </p:sp>
      <p:sp>
        <p:nvSpPr>
          <p:cNvPr id="18" name="Ellipse 17">
            <a:extLst>
              <a:ext uri="{FF2B5EF4-FFF2-40B4-BE49-F238E27FC236}">
                <a16:creationId xmlns:a16="http://schemas.microsoft.com/office/drawing/2014/main" id="{BB2E300E-FF30-A35E-2D33-E194CE0A7E8D}"/>
              </a:ext>
            </a:extLst>
          </p:cNvPr>
          <p:cNvSpPr/>
          <p:nvPr/>
        </p:nvSpPr>
        <p:spPr>
          <a:xfrm>
            <a:off x="3403595"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2" action="ppaction://hlinksldjump"/>
              </a:rPr>
              <a:t>10</a:t>
            </a:r>
            <a:endParaRPr lang="de-DE" sz="3000" b="1" dirty="0">
              <a:solidFill>
                <a:srgbClr val="0271BB"/>
              </a:solidFill>
            </a:endParaRPr>
          </a:p>
        </p:txBody>
      </p:sp>
      <p:sp>
        <p:nvSpPr>
          <p:cNvPr id="19" name="Ellipse 18">
            <a:extLst>
              <a:ext uri="{FF2B5EF4-FFF2-40B4-BE49-F238E27FC236}">
                <a16:creationId xmlns:a16="http://schemas.microsoft.com/office/drawing/2014/main" id="{A454BB88-C8FA-1851-6C4C-AE361677F943}"/>
              </a:ext>
            </a:extLst>
          </p:cNvPr>
          <p:cNvSpPr/>
          <p:nvPr/>
        </p:nvSpPr>
        <p:spPr>
          <a:xfrm>
            <a:off x="4686293"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3" action="ppaction://hlinksldjump"/>
              </a:rPr>
              <a:t>11</a:t>
            </a:r>
            <a:endParaRPr lang="de-DE" sz="3000" b="1" dirty="0">
              <a:solidFill>
                <a:srgbClr val="0271BB"/>
              </a:solidFill>
            </a:endParaRPr>
          </a:p>
        </p:txBody>
      </p:sp>
      <p:sp>
        <p:nvSpPr>
          <p:cNvPr id="20" name="Ellipse 19">
            <a:extLst>
              <a:ext uri="{FF2B5EF4-FFF2-40B4-BE49-F238E27FC236}">
                <a16:creationId xmlns:a16="http://schemas.microsoft.com/office/drawing/2014/main" id="{A2570232-C565-7450-ED2F-0FA3E896B684}"/>
              </a:ext>
            </a:extLst>
          </p:cNvPr>
          <p:cNvSpPr/>
          <p:nvPr/>
        </p:nvSpPr>
        <p:spPr>
          <a:xfrm>
            <a:off x="5968991"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4" action="ppaction://hlinksldjump"/>
              </a:rPr>
              <a:t>12</a:t>
            </a:r>
            <a:endParaRPr lang="de-DE" sz="3000" b="1" dirty="0">
              <a:solidFill>
                <a:srgbClr val="0271BB"/>
              </a:solidFill>
            </a:endParaRPr>
          </a:p>
        </p:txBody>
      </p:sp>
      <p:sp>
        <p:nvSpPr>
          <p:cNvPr id="21" name="Ellipse 20">
            <a:extLst>
              <a:ext uri="{FF2B5EF4-FFF2-40B4-BE49-F238E27FC236}">
                <a16:creationId xmlns:a16="http://schemas.microsoft.com/office/drawing/2014/main" id="{CB346D6B-B995-E420-2206-1F2D9C9521DE}"/>
              </a:ext>
            </a:extLst>
          </p:cNvPr>
          <p:cNvSpPr/>
          <p:nvPr/>
        </p:nvSpPr>
        <p:spPr>
          <a:xfrm>
            <a:off x="7251689"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5" action="ppaction://hlinksldjump"/>
              </a:rPr>
              <a:t>13</a:t>
            </a:r>
            <a:endParaRPr lang="de-DE" sz="3000" b="1" dirty="0">
              <a:solidFill>
                <a:srgbClr val="0271BB"/>
              </a:solidFill>
            </a:endParaRPr>
          </a:p>
        </p:txBody>
      </p:sp>
      <p:sp>
        <p:nvSpPr>
          <p:cNvPr id="22" name="Ellipse 21">
            <a:extLst>
              <a:ext uri="{FF2B5EF4-FFF2-40B4-BE49-F238E27FC236}">
                <a16:creationId xmlns:a16="http://schemas.microsoft.com/office/drawing/2014/main" id="{1B111911-5734-38A5-05ED-23B478422B46}"/>
              </a:ext>
            </a:extLst>
          </p:cNvPr>
          <p:cNvSpPr/>
          <p:nvPr/>
        </p:nvSpPr>
        <p:spPr>
          <a:xfrm>
            <a:off x="8534388" y="3528748"/>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6" action="ppaction://hlinksldjump"/>
              </a:rPr>
              <a:t>14</a:t>
            </a:r>
            <a:endParaRPr lang="de-DE" sz="3000" b="1" dirty="0">
              <a:solidFill>
                <a:srgbClr val="0271BB"/>
              </a:solidFill>
            </a:endParaRPr>
          </a:p>
        </p:txBody>
      </p:sp>
      <p:sp>
        <p:nvSpPr>
          <p:cNvPr id="23" name="Ellipse 22">
            <a:extLst>
              <a:ext uri="{FF2B5EF4-FFF2-40B4-BE49-F238E27FC236}">
                <a16:creationId xmlns:a16="http://schemas.microsoft.com/office/drawing/2014/main" id="{5F1E93B7-2951-FC0E-F586-FD53638F982B}"/>
              </a:ext>
            </a:extLst>
          </p:cNvPr>
          <p:cNvSpPr/>
          <p:nvPr/>
        </p:nvSpPr>
        <p:spPr>
          <a:xfrm>
            <a:off x="83819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7" action="ppaction://hlinksldjump"/>
              </a:rPr>
              <a:t>15</a:t>
            </a:r>
            <a:endParaRPr lang="de-DE" sz="3000" b="1" dirty="0">
              <a:solidFill>
                <a:srgbClr val="0271BB"/>
              </a:solidFill>
            </a:endParaRPr>
          </a:p>
        </p:txBody>
      </p:sp>
      <p:sp>
        <p:nvSpPr>
          <p:cNvPr id="24" name="Ellipse 23">
            <a:extLst>
              <a:ext uri="{FF2B5EF4-FFF2-40B4-BE49-F238E27FC236}">
                <a16:creationId xmlns:a16="http://schemas.microsoft.com/office/drawing/2014/main" id="{043EBB68-3689-E533-01DE-1D9BD7FFFE28}"/>
              </a:ext>
            </a:extLst>
          </p:cNvPr>
          <p:cNvSpPr/>
          <p:nvPr/>
        </p:nvSpPr>
        <p:spPr>
          <a:xfrm>
            <a:off x="2120897"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8" action="ppaction://hlinksldjump"/>
              </a:rPr>
              <a:t>16</a:t>
            </a:r>
            <a:endParaRPr lang="de-DE" sz="3000" b="1" dirty="0">
              <a:solidFill>
                <a:srgbClr val="0271BB"/>
              </a:solidFill>
            </a:endParaRPr>
          </a:p>
        </p:txBody>
      </p:sp>
      <p:sp>
        <p:nvSpPr>
          <p:cNvPr id="25" name="Ellipse 24">
            <a:extLst>
              <a:ext uri="{FF2B5EF4-FFF2-40B4-BE49-F238E27FC236}">
                <a16:creationId xmlns:a16="http://schemas.microsoft.com/office/drawing/2014/main" id="{FFA6D150-5D84-C112-BBC8-E84CF99965F4}"/>
              </a:ext>
            </a:extLst>
          </p:cNvPr>
          <p:cNvSpPr/>
          <p:nvPr/>
        </p:nvSpPr>
        <p:spPr>
          <a:xfrm>
            <a:off x="3403595"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19" action="ppaction://hlinksldjump"/>
              </a:rPr>
              <a:t>17</a:t>
            </a:r>
            <a:endParaRPr lang="de-DE" sz="3000" b="1" dirty="0">
              <a:solidFill>
                <a:srgbClr val="0271BB"/>
              </a:solidFill>
            </a:endParaRPr>
          </a:p>
        </p:txBody>
      </p:sp>
      <p:sp>
        <p:nvSpPr>
          <p:cNvPr id="26" name="Ellipse 25">
            <a:extLst>
              <a:ext uri="{FF2B5EF4-FFF2-40B4-BE49-F238E27FC236}">
                <a16:creationId xmlns:a16="http://schemas.microsoft.com/office/drawing/2014/main" id="{3204470C-25A0-0363-A686-7F4A9ECF4B9D}"/>
              </a:ext>
            </a:extLst>
          </p:cNvPr>
          <p:cNvSpPr/>
          <p:nvPr/>
        </p:nvSpPr>
        <p:spPr>
          <a:xfrm>
            <a:off x="4686293"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0" action="ppaction://hlinksldjump"/>
              </a:rPr>
              <a:t>18</a:t>
            </a:r>
            <a:endParaRPr lang="de-DE" sz="3000" b="1" dirty="0">
              <a:solidFill>
                <a:srgbClr val="0271BB"/>
              </a:solidFill>
            </a:endParaRPr>
          </a:p>
        </p:txBody>
      </p:sp>
      <p:sp>
        <p:nvSpPr>
          <p:cNvPr id="27" name="Ellipse 26">
            <a:extLst>
              <a:ext uri="{FF2B5EF4-FFF2-40B4-BE49-F238E27FC236}">
                <a16:creationId xmlns:a16="http://schemas.microsoft.com/office/drawing/2014/main" id="{B288D08F-6B84-EC37-E8DF-488EFC7C8219}"/>
              </a:ext>
            </a:extLst>
          </p:cNvPr>
          <p:cNvSpPr/>
          <p:nvPr/>
        </p:nvSpPr>
        <p:spPr>
          <a:xfrm>
            <a:off x="5968991"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1" action="ppaction://hlinksldjump"/>
              </a:rPr>
              <a:t>19</a:t>
            </a:r>
            <a:endParaRPr lang="de-DE" sz="3000" b="1" dirty="0">
              <a:solidFill>
                <a:srgbClr val="0271BB"/>
              </a:solidFill>
            </a:endParaRPr>
          </a:p>
        </p:txBody>
      </p:sp>
      <p:sp>
        <p:nvSpPr>
          <p:cNvPr id="28" name="Ellipse 27">
            <a:extLst>
              <a:ext uri="{FF2B5EF4-FFF2-40B4-BE49-F238E27FC236}">
                <a16:creationId xmlns:a16="http://schemas.microsoft.com/office/drawing/2014/main" id="{3A819BDD-7B01-3733-C604-FD4BE0E4AA11}"/>
              </a:ext>
            </a:extLst>
          </p:cNvPr>
          <p:cNvSpPr/>
          <p:nvPr/>
        </p:nvSpPr>
        <p:spPr>
          <a:xfrm>
            <a:off x="7251689"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2" action="ppaction://hlinksldjump"/>
              </a:rPr>
              <a:t>20</a:t>
            </a:r>
            <a:endParaRPr lang="de-DE" sz="3000" b="1" dirty="0">
              <a:solidFill>
                <a:srgbClr val="0271BB"/>
              </a:solidFill>
            </a:endParaRPr>
          </a:p>
        </p:txBody>
      </p:sp>
      <p:sp>
        <p:nvSpPr>
          <p:cNvPr id="29" name="Ellipse 28">
            <a:extLst>
              <a:ext uri="{FF2B5EF4-FFF2-40B4-BE49-F238E27FC236}">
                <a16:creationId xmlns:a16="http://schemas.microsoft.com/office/drawing/2014/main" id="{EADDDC80-29E4-8910-21D1-E2E377F0FDC2}"/>
              </a:ext>
            </a:extLst>
          </p:cNvPr>
          <p:cNvSpPr/>
          <p:nvPr/>
        </p:nvSpPr>
        <p:spPr>
          <a:xfrm>
            <a:off x="8534388" y="4881304"/>
            <a:ext cx="822501" cy="822501"/>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de-DE" sz="3000" b="1" dirty="0">
                <a:solidFill>
                  <a:srgbClr val="0271BB"/>
                </a:solidFill>
                <a:hlinkClick r:id="rId23" action="ppaction://hlinksldjump"/>
              </a:rPr>
              <a:t>21</a:t>
            </a:r>
            <a:endParaRPr lang="de-DE" sz="3000" b="1" dirty="0">
              <a:solidFill>
                <a:srgbClr val="0271BB"/>
              </a:solidFill>
            </a:endParaRPr>
          </a:p>
        </p:txBody>
      </p:sp>
      <p:grpSp>
        <p:nvGrpSpPr>
          <p:cNvPr id="3" name="Gruppieren 2">
            <a:extLst>
              <a:ext uri="{FF2B5EF4-FFF2-40B4-BE49-F238E27FC236}">
                <a16:creationId xmlns:a16="http://schemas.microsoft.com/office/drawing/2014/main" id="{2F242EA5-FABB-0C77-B382-A86A61ACD3B6}"/>
              </a:ext>
              <a:ext uri="{C183D7F6-B498-43B3-948B-1728B52AA6E4}">
                <adec:decorative xmlns:adec="http://schemas.microsoft.com/office/drawing/2017/decorative" val="1"/>
              </a:ext>
            </a:extLst>
          </p:cNvPr>
          <p:cNvGrpSpPr/>
          <p:nvPr/>
        </p:nvGrpSpPr>
        <p:grpSpPr>
          <a:xfrm>
            <a:off x="10594744" y="792825"/>
            <a:ext cx="1313095" cy="1313095"/>
            <a:chOff x="1933104" y="5131916"/>
            <a:chExt cx="1313095" cy="1313095"/>
          </a:xfrm>
        </p:grpSpPr>
        <p:sp>
          <p:nvSpPr>
            <p:cNvPr id="4" name="Ellipse 3">
              <a:extLst>
                <a:ext uri="{FF2B5EF4-FFF2-40B4-BE49-F238E27FC236}">
                  <a16:creationId xmlns:a16="http://schemas.microsoft.com/office/drawing/2014/main" id="{08D754E3-4C4E-44FF-5CB2-91001ED51CDC}"/>
                </a:ext>
              </a:extLst>
            </p:cNvPr>
            <p:cNvSpPr/>
            <p:nvPr/>
          </p:nvSpPr>
          <p:spPr>
            <a:xfrm>
              <a:off x="1933104" y="5131916"/>
              <a:ext cx="1313095" cy="1313095"/>
            </a:xfrm>
            <a:prstGeom prst="ellipse">
              <a:avLst/>
            </a:prstGeom>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5" name="Grafik 4" descr="Lichter an mit einfarbiger Füllung">
              <a:extLst>
                <a:ext uri="{FF2B5EF4-FFF2-40B4-BE49-F238E27FC236}">
                  <a16:creationId xmlns:a16="http://schemas.microsoft.com/office/drawing/2014/main" id="{DCED5B0F-29CF-B52F-C719-B0D7B2A89CEB}"/>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2132452" y="5331263"/>
              <a:ext cx="914400" cy="914400"/>
            </a:xfrm>
            <a:prstGeom prst="rect">
              <a:avLst/>
            </a:prstGeom>
          </p:spPr>
        </p:pic>
      </p:grpSp>
      <mc:AlternateContent xmlns:mc="http://schemas.openxmlformats.org/markup-compatibility/2006">
        <mc:Choice xmlns:pslz="http://schemas.microsoft.com/office/powerpoint/2016/slidezoom" Requires="pslz">
          <p:graphicFrame>
            <p:nvGraphicFramePr>
              <p:cNvPr id="6" name="Folienzoom 5" descr="Link zur Abschlussfrage">
                <a:extLst>
                  <a:ext uri="{FF2B5EF4-FFF2-40B4-BE49-F238E27FC236}">
                    <a16:creationId xmlns:a16="http://schemas.microsoft.com/office/drawing/2014/main" id="{C381484D-709E-CF32-1151-5878CCCF8261}"/>
                  </a:ext>
                </a:extLst>
              </p:cNvPr>
              <p:cNvGraphicFramePr>
                <a:graphicFrameLocks noChangeAspect="1"/>
              </p:cNvGraphicFramePr>
              <p:nvPr>
                <p:extLst>
                  <p:ext uri="{D42A27DB-BD31-4B8C-83A1-F6EECF244321}">
                    <p14:modId xmlns:p14="http://schemas.microsoft.com/office/powerpoint/2010/main" val="3308248772"/>
                  </p:ext>
                </p:extLst>
              </p:nvPr>
            </p:nvGraphicFramePr>
            <p:xfrm>
              <a:off x="10593839" y="5246503"/>
              <a:ext cx="1314000" cy="1314000"/>
            </p:xfrm>
            <a:graphic>
              <a:graphicData uri="http://schemas.microsoft.com/office/powerpoint/2016/slidezoom">
                <pslz:sldZm>
                  <pslz:sldZmObj sldId="267" cId="4058683970">
                    <pslz:zmPr id="{C59D117A-398B-4099-A2E1-0657B5423DBD}" returnToParent="0" imageType="cover" transitionDur="1000">
                      <p166:blipFill xmlns:p166="http://schemas.microsoft.com/office/powerpoint/2016/6/main">
                        <a:blip r:embed="rId26"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p:pic>
            <p:nvPicPr>
              <p:cNvPr id="6" name="Folienzoom 5" descr="Link zur Abschlussfrage">
                <a:hlinkClick r:id="rId27" action="ppaction://hlinksldjump"/>
                <a:extLst>
                  <a:ext uri="{FF2B5EF4-FFF2-40B4-BE49-F238E27FC236}">
                    <a16:creationId xmlns:a16="http://schemas.microsoft.com/office/drawing/2014/main" id="{C381484D-709E-CF32-1151-5878CCCF8261}"/>
                  </a:ext>
                </a:extLst>
              </p:cNvPr>
              <p:cNvPicPr>
                <a:picLocks noGrp="1" noRot="1" noChangeAspect="1" noMove="1" noResize="1" noEditPoints="1" noAdjustHandles="1" noChangeArrowheads="1" noChangeShapeType="1"/>
              </p:cNvPicPr>
              <p:nvPr/>
            </p:nvPicPr>
            <p:blipFill>
              <a:blip r:embed="rId26" cstate="print">
                <a:extLst>
                  <a:ext uri="{28A0092B-C50C-407E-A947-70E740481C1C}">
                    <a14:useLocalDpi xmlns:a14="http://schemas.microsoft.com/office/drawing/2010/main" val="0"/>
                  </a:ext>
                </a:extLst>
              </a:blip>
              <a:stretch>
                <a:fillRect/>
              </a:stretch>
            </p:blipFill>
            <p:spPr>
              <a:xfrm>
                <a:off x="10593839" y="5246503"/>
                <a:ext cx="1314000" cy="1314000"/>
              </a:xfrm>
              <a:prstGeom prst="rect">
                <a:avLst/>
              </a:prstGeom>
              <a:ln w="3175">
                <a:noFill/>
              </a:ln>
            </p:spPr>
          </p:pic>
        </mc:Fallback>
      </mc:AlternateContent>
    </p:spTree>
    <p:extLst>
      <p:ext uri="{BB962C8B-B14F-4D97-AF65-F5344CB8AC3E}">
        <p14:creationId xmlns:p14="http://schemas.microsoft.com/office/powerpoint/2010/main" val="4228627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01</a:t>
            </a:r>
          </a:p>
        </p:txBody>
      </p:sp>
      <p:sp>
        <p:nvSpPr>
          <p:cNvPr id="4" name="Inhaltsplatzhalter 3">
            <a:extLst>
              <a:ext uri="{FF2B5EF4-FFF2-40B4-BE49-F238E27FC236}">
                <a16:creationId xmlns:a16="http://schemas.microsoft.com/office/drawing/2014/main" id="{3EE50CB6-6CF5-C62D-95F2-F6B506E00B7A}"/>
              </a:ext>
            </a:extLst>
          </p:cNvPr>
          <p:cNvSpPr>
            <a:spLocks noGrp="1"/>
          </p:cNvSpPr>
          <p:nvPr>
            <p:ph sz="half" idx="1"/>
          </p:nvPr>
        </p:nvSpPr>
        <p:spPr/>
        <p:txBody>
          <a:bodyPr>
            <a:normAutofit/>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5" name="Inhaltsplatzhalter 4">
            <a:extLst>
              <a:ext uri="{FF2B5EF4-FFF2-40B4-BE49-F238E27FC236}">
                <a16:creationId xmlns:a16="http://schemas.microsoft.com/office/drawing/2014/main" id="{35CC6C1A-9FA5-4FC9-3485-85D34483BBE8}"/>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extLst>
                  <p:ext uri="{D42A27DB-BD31-4B8C-83A1-F6EECF244321}">
                    <p14:modId xmlns:p14="http://schemas.microsoft.com/office/powerpoint/2010/main" val="1781717431"/>
                  </p:ext>
                </p:extLst>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7"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8"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6" name="Rechteck 5">
            <a:extLst>
              <a:ext uri="{FF2B5EF4-FFF2-40B4-BE49-F238E27FC236}">
                <a16:creationId xmlns:a16="http://schemas.microsoft.com/office/drawing/2014/main" id="{F193D9CA-9DF6-89D1-1A30-E0B95FF94588}"/>
              </a:ext>
              <a:ext uri="{C183D7F6-B498-43B3-948B-1728B52AA6E4}">
                <adec:decorative xmlns:adec="http://schemas.microsoft.com/office/drawing/2017/decorative" val="1"/>
              </a:ext>
            </a:extLst>
          </p:cNvPr>
          <p:cNvSpPr/>
          <p:nvPr/>
        </p:nvSpPr>
        <p:spPr>
          <a:xfrm>
            <a:off x="838199" y="6085252"/>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42938868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4A945-3F65-884E-7FF7-19CC45102981}"/>
              </a:ext>
            </a:extLst>
          </p:cNvPr>
          <p:cNvSpPr>
            <a:spLocks noGrp="1"/>
          </p:cNvSpPr>
          <p:nvPr>
            <p:ph type="title"/>
          </p:nvPr>
        </p:nvSpPr>
        <p:spPr/>
        <p:txBody>
          <a:bodyPr>
            <a:normAutofit/>
          </a:bodyPr>
          <a:lstStyle/>
          <a:p>
            <a:r>
              <a:rPr lang="en-GB" noProof="0" dirty="0"/>
              <a:t>Question 02</a:t>
            </a:r>
          </a:p>
        </p:txBody>
      </p:sp>
      <p:sp>
        <p:nvSpPr>
          <p:cNvPr id="6" name="Inhaltsplatzhalter 5">
            <a:extLst>
              <a:ext uri="{FF2B5EF4-FFF2-40B4-BE49-F238E27FC236}">
                <a16:creationId xmlns:a16="http://schemas.microsoft.com/office/drawing/2014/main" id="{7EA99278-B183-C2BD-98F3-DD20916A3D27}"/>
              </a:ext>
            </a:extLst>
          </p:cNvPr>
          <p:cNvSpPr>
            <a:spLocks noGrp="1"/>
          </p:cNvSpPr>
          <p:nvPr>
            <p:ph sz="half" idx="1"/>
          </p:nvPr>
        </p:nvSpPr>
        <p:spPr/>
        <p:txBody>
          <a:bodyPr/>
          <a:lstStyle/>
          <a:p>
            <a:r>
              <a:rPr lang="en-GB" noProof="0" dirty="0">
                <a:highlight>
                  <a:srgbClr val="FFFF00"/>
                </a:highlight>
              </a:rPr>
              <a:t>Question?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a:p>
            <a:pPr marL="514350" indent="-514350">
              <a:buFont typeface="+mj-lt"/>
              <a:buAutoNum type="alphaLcParenR"/>
            </a:pPr>
            <a:r>
              <a:rPr lang="en-GB" noProof="0" dirty="0">
                <a:highlight>
                  <a:srgbClr val="FFFF00"/>
                </a:highlight>
              </a:rPr>
              <a:t>Response option</a:t>
            </a:r>
          </a:p>
        </p:txBody>
      </p:sp>
      <p:sp>
        <p:nvSpPr>
          <p:cNvPr id="7" name="Inhaltsplatzhalter 6">
            <a:extLst>
              <a:ext uri="{FF2B5EF4-FFF2-40B4-BE49-F238E27FC236}">
                <a16:creationId xmlns:a16="http://schemas.microsoft.com/office/drawing/2014/main" id="{19FF144E-C4DB-465F-B05B-2C8C659B85DC}"/>
              </a:ext>
            </a:extLst>
          </p:cNvPr>
          <p:cNvSpPr>
            <a:spLocks noGrp="1"/>
          </p:cNvSpPr>
          <p:nvPr>
            <p:ph sz="half" idx="2"/>
          </p:nvPr>
        </p:nvSpPr>
        <p:spPr/>
        <p:txBody>
          <a:bodyPr>
            <a:normAutofit/>
          </a:bodyPr>
          <a:lstStyle/>
          <a:p>
            <a:r>
              <a:rPr lang="en-GB" noProof="0" dirty="0">
                <a:highlight>
                  <a:srgbClr val="FFFF00"/>
                </a:highlight>
              </a:rPr>
              <a:t>Solution with link to the source of the information if applicable</a:t>
            </a:r>
          </a:p>
          <a:p>
            <a:endParaRPr lang="en-GB" noProof="0" dirty="0">
              <a:highlight>
                <a:srgbClr val="FFFF00"/>
              </a:highlight>
            </a:endParaRPr>
          </a:p>
        </p:txBody>
      </p:sp>
      <mc:AlternateContent xmlns:mc="http://schemas.openxmlformats.org/markup-compatibility/2006" xmlns:pslz="http://schemas.microsoft.com/office/powerpoint/2016/slidezoom">
        <mc:Choice Requires="pslz">
          <p:graphicFrame>
            <p:nvGraphicFramePr>
              <p:cNvPr id="10" name="Folienzoom 9" descr="Link zur Fragenauswahl in der Kategorie &quot;Wissen&quot;">
                <a:extLst>
                  <a:ext uri="{FF2B5EF4-FFF2-40B4-BE49-F238E27FC236}">
                    <a16:creationId xmlns:a16="http://schemas.microsoft.com/office/drawing/2014/main" id="{76EDD4A2-AE66-0B92-F392-0ADE51B4E679}"/>
                  </a:ext>
                </a:extLst>
              </p:cNvPr>
              <p:cNvGraphicFramePr>
                <a:graphicFrameLocks noChangeAspect="1"/>
              </p:cNvGraphicFramePr>
              <p:nvPr/>
            </p:nvGraphicFramePr>
            <p:xfrm>
              <a:off x="10593838" y="813527"/>
              <a:ext cx="1314000" cy="1314000"/>
            </p:xfrm>
            <a:graphic>
              <a:graphicData uri="http://schemas.microsoft.com/office/powerpoint/2016/slidezoom">
                <pslz:sldZm>
                  <pslz:sldZmObj sldId="274" cId="4228627049">
                    <pslz:zmPr id="{E99E71A6-F1D4-4516-977F-1BA5073DBE6F}" returnToParent="0" imageType="cover" transitionDur="1000">
                      <p166:blipFill xmlns:p166="http://schemas.microsoft.com/office/powerpoint/2016/6/main">
                        <a:blip r:embed="rId3" cstate="print">
                          <a:extLst>
                            <a:ext uri="{28A0092B-C50C-407E-A947-70E740481C1C}">
                              <a14:useLocalDpi xmlns:a14="http://schemas.microsoft.com/office/drawing/2010/main" val="0"/>
                            </a:ext>
                          </a:extLst>
                        </a:blip>
                        <a:stretch>
                          <a:fillRect/>
                        </a:stretch>
                      </p166:blipFill>
                      <p166:spPr xmlns:p166="http://schemas.microsoft.com/office/powerpoint/2016/6/main">
                        <a:xfrm>
                          <a:off x="0" y="0"/>
                          <a:ext cx="1314000" cy="1314000"/>
                        </a:xfrm>
                        <a:prstGeom prst="rect">
                          <a:avLst/>
                        </a:prstGeom>
                        <a:ln w="3175">
                          <a:noFill/>
                        </a:ln>
                      </p166:spPr>
                    </pslz:zmPr>
                  </pslz:sldZmObj>
                </pslz:sldZm>
              </a:graphicData>
            </a:graphic>
          </p:graphicFrame>
        </mc:Choice>
        <mc:Fallback xmlns="">
          <p:pic>
            <p:nvPicPr>
              <p:cNvPr id="10" name="Folienzoom 9" descr="Link zur Fragenauswahl in der Kategorie &quot;Wissen&quot;">
                <a:hlinkClick r:id="rId6" action="ppaction://hlinksldjump"/>
                <a:extLst>
                  <a:ext uri="{FF2B5EF4-FFF2-40B4-BE49-F238E27FC236}">
                    <a16:creationId xmlns:a16="http://schemas.microsoft.com/office/drawing/2014/main" id="{76EDD4A2-AE66-0B92-F392-0ADE51B4E679}"/>
                  </a:ext>
                </a:extLst>
              </p:cNvPr>
              <p:cNvPicPr>
                <a:picLocks noGrp="1" noRot="1" noChangeAspect="1" noMove="1" noResize="1" noEditPoints="1" noAdjustHandles="1" noChangeArrowheads="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10593838" y="813527"/>
                <a:ext cx="1314000" cy="1314000"/>
              </a:xfrm>
              <a:prstGeom prst="rect">
                <a:avLst/>
              </a:prstGeom>
              <a:ln w="3175">
                <a:noFill/>
              </a:ln>
            </p:spPr>
          </p:pic>
        </mc:Fallback>
      </mc:AlternateContent>
      <p:sp>
        <p:nvSpPr>
          <p:cNvPr id="8" name="Rechteck 7">
            <a:extLst>
              <a:ext uri="{FF2B5EF4-FFF2-40B4-BE49-F238E27FC236}">
                <a16:creationId xmlns:a16="http://schemas.microsoft.com/office/drawing/2014/main" id="{8EC0731B-733D-EED3-EC67-15A3A0EB6ABC}"/>
              </a:ext>
              <a:ext uri="{C183D7F6-B498-43B3-948B-1728B52AA6E4}">
                <adec:decorative xmlns:adec="http://schemas.microsoft.com/office/drawing/2017/decorative" val="1"/>
              </a:ext>
            </a:extLst>
          </p:cNvPr>
          <p:cNvSpPr/>
          <p:nvPr/>
        </p:nvSpPr>
        <p:spPr>
          <a:xfrm>
            <a:off x="838199" y="6173577"/>
            <a:ext cx="9540000" cy="1063256"/>
          </a:xfrm>
          <a:prstGeom prst="rect">
            <a:avLst/>
          </a:prstGeom>
          <a:solidFill>
            <a:schemeClr val="bg1"/>
          </a:solidFill>
          <a:ln>
            <a:solidFill>
              <a:srgbClr val="0271B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3B515B"/>
                </a:solidFill>
              </a:rPr>
              <a:t>Click here for the solution</a:t>
            </a:r>
            <a:endParaRPr lang="de-DE" sz="2400" dirty="0">
              <a:solidFill>
                <a:srgbClr val="3B515B"/>
              </a:solidFill>
            </a:endParaRPr>
          </a:p>
        </p:txBody>
      </p:sp>
    </p:spTree>
    <p:extLst>
      <p:ext uri="{BB962C8B-B14F-4D97-AF65-F5344CB8AC3E}">
        <p14:creationId xmlns:p14="http://schemas.microsoft.com/office/powerpoint/2010/main" val="22372591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bldLst>
      <p:bldP spid="8" grpId="0" animBg="1"/>
    </p:bldLst>
  </p:timing>
</p:sld>
</file>

<file path=ppt/theme/theme1.xml><?xml version="1.0" encoding="utf-8"?>
<a:theme xmlns:a="http://schemas.openxmlformats.org/drawingml/2006/main" name="Master">
  <a:themeElements>
    <a:clrScheme name="Benutzerdefiniert 2">
      <a:dk1>
        <a:sysClr val="windowText" lastClr="000000"/>
      </a:dk1>
      <a:lt1>
        <a:sysClr val="window" lastClr="FFFFFF"/>
      </a:lt1>
      <a:dk2>
        <a:srgbClr val="3B515B"/>
      </a:dk2>
      <a:lt2>
        <a:srgbClr val="B6BFC3"/>
      </a:lt2>
      <a:accent1>
        <a:srgbClr val="0271BB"/>
      </a:accent1>
      <a:accent2>
        <a:srgbClr val="E2001A"/>
      </a:accent2>
      <a:accent3>
        <a:srgbClr val="3B515B"/>
      </a:accent3>
      <a:accent4>
        <a:srgbClr val="80B8DD"/>
      </a:accent4>
      <a:accent5>
        <a:srgbClr val="F07F8C"/>
      </a:accent5>
      <a:accent6>
        <a:srgbClr val="9DA8AD"/>
      </a:accent6>
      <a:hlink>
        <a:srgbClr val="3B515B"/>
      </a:hlink>
      <a:folHlink>
        <a:srgbClr val="FFFFFF"/>
      </a:folHlink>
    </a:clrScheme>
    <a:fontScheme name="TheSans UHH - UHH Corporate Design">
      <a:majorFont>
        <a:latin typeface="TheSans UHH Bold Caps"/>
        <a:ea typeface=""/>
        <a:cs typeface=""/>
      </a:majorFont>
      <a:minorFont>
        <a:latin typeface="TheSans UHH"/>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E1CE8FE3-B5DC-4772-AE29-2C1F67A81546}" vid="{09B02F92-122A-4947-8E8E-EB9346448CD7}"/>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Vorlage-HUL-neuerBlauton-barrierefrei-06-10-2020</Template>
  <TotalTime>0</TotalTime>
  <Words>3163</Words>
  <Application>Microsoft Office PowerPoint</Application>
  <PresentationFormat>Breitbild</PresentationFormat>
  <Paragraphs>317</Paragraphs>
  <Slides>29</Slides>
  <Notes>28</Notes>
  <HiddenSlides>5</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29</vt:i4>
      </vt:variant>
    </vt:vector>
  </HeadingPairs>
  <TitlesOfParts>
    <vt:vector size="34" baseType="lpstr">
      <vt:lpstr>TheSans UHH Bold Caps</vt:lpstr>
      <vt:lpstr>Arial</vt:lpstr>
      <vt:lpstr>Calibri</vt:lpstr>
      <vt:lpstr>TheSans UHH</vt:lpstr>
      <vt:lpstr>Master</vt:lpstr>
      <vt:lpstr>What is it about?</vt:lpstr>
      <vt:lpstr>Notes on the Game</vt:lpstr>
      <vt:lpstr>Instructions for the Game</vt:lpstr>
      <vt:lpstr>Examples of Game Variants &amp; Applications</vt:lpstr>
      <vt:lpstr>Communication Rules When Playing</vt:lpstr>
      <vt:lpstr>Title of your game</vt:lpstr>
      <vt:lpstr>Choose a question</vt:lpstr>
      <vt:lpstr>Question 01</vt:lpstr>
      <vt:lpstr>Question 02</vt:lpstr>
      <vt:lpstr>Question 03</vt:lpstr>
      <vt:lpstr>Question 04</vt:lpstr>
      <vt:lpstr>Question 05</vt:lpstr>
      <vt:lpstr>Question 06</vt:lpstr>
      <vt:lpstr>Question 07</vt:lpstr>
      <vt:lpstr>Question 08</vt:lpstr>
      <vt:lpstr>Question 09</vt:lpstr>
      <vt:lpstr>Question 10</vt:lpstr>
      <vt:lpstr>Question 11</vt:lpstr>
      <vt:lpstr>Question 12</vt:lpstr>
      <vt:lpstr>Question 13</vt:lpstr>
      <vt:lpstr>Question 14</vt:lpstr>
      <vt:lpstr>Question 15</vt:lpstr>
      <vt:lpstr>Question 16</vt:lpstr>
      <vt:lpstr>Question 17</vt:lpstr>
      <vt:lpstr>Question 18</vt:lpstr>
      <vt:lpstr>Question 19</vt:lpstr>
      <vt:lpstr>Question 20</vt:lpstr>
      <vt:lpstr>Question 21</vt:lpstr>
      <vt:lpstr>Last Question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Gunda Mohr</dc:creator>
  <cp:lastModifiedBy>Gunda Mohr</cp:lastModifiedBy>
  <cp:revision>328</cp:revision>
  <dcterms:created xsi:type="dcterms:W3CDTF">2023-12-05T13:21:30Z</dcterms:created>
  <dcterms:modified xsi:type="dcterms:W3CDTF">2024-08-08T10:23:52Z</dcterms:modified>
</cp:coreProperties>
</file>